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5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5;p13"/>
          <p:cNvSpPr txBox="1">
            <a:spLocks noGrp="1"/>
          </p:cNvSpPr>
          <p:nvPr>
            <p:ph type="subTitle" sz="quarter" idx="1"/>
          </p:nvPr>
        </p:nvSpPr>
        <p:spPr>
          <a:xfrm>
            <a:off x="398467" y="1572653"/>
            <a:ext cx="8520602" cy="792601"/>
          </a:xfrm>
          <a:prstGeom prst="rect">
            <a:avLst/>
          </a:prstGeom>
        </p:spPr>
        <p:txBody>
          <a:bodyPr/>
          <a:lstStyle>
            <a:lvl1pPr marL="0" indent="0" defTabSz="896111">
              <a:lnSpc>
                <a:spcPct val="80000"/>
              </a:lnSpc>
              <a:defRPr sz="2254"/>
            </a:lvl1pPr>
          </a:lstStyle>
          <a:p>
            <a:r>
              <a:rPr lang="en-US" dirty="0"/>
              <a:t>40 </a:t>
            </a:r>
            <a:r>
              <a:rPr lang="en-US" dirty="0" err="1"/>
              <a:t>yrs</a:t>
            </a:r>
            <a:r>
              <a:rPr lang="en-US" dirty="0"/>
              <a:t> M, </a:t>
            </a:r>
            <a:r>
              <a:rPr dirty="0"/>
              <a:t>History of fall from bike 2 years back. Swelling in the knee since then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T2</a:t>
            </a:r>
            <a:endParaRPr dirty="0"/>
          </a:p>
        </p:txBody>
      </p:sp>
      <p:pic>
        <p:nvPicPr>
          <p:cNvPr id="114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46" y="920171"/>
            <a:ext cx="3448654" cy="377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69;p15" descr="Google Shape;69;p15">
            <a:extLst>
              <a:ext uri="{FF2B5EF4-FFF2-40B4-BE49-F238E27FC236}">
                <a16:creationId xmlns:a16="http://schemas.microsoft.com/office/drawing/2014/main" id="{120BF713-D641-48CE-8D6E-D93910E1A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23" y="948402"/>
            <a:ext cx="3397117" cy="3721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81;p1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T1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0227F-5097-4286-B0B5-DDE15158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90512"/>
            <a:ext cx="6934200" cy="45624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74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STIR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52D16-F2F4-4D09-BD12-2F2F5FE40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71462"/>
            <a:ext cx="6438900" cy="46005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88;p1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PDFS</a:t>
            </a:r>
            <a:endParaRPr dirty="0"/>
          </a:p>
        </p:txBody>
      </p:sp>
      <p:pic>
        <p:nvPicPr>
          <p:cNvPr id="130" name="Google Shape;90;p18" descr="Google Shape;90;p18"/>
          <p:cNvPicPr>
            <a:picLocks noChangeAspect="1"/>
          </p:cNvPicPr>
          <p:nvPr/>
        </p:nvPicPr>
        <p:blipFill rotWithShape="1">
          <a:blip r:embed="rId2"/>
          <a:srcRect t="3879"/>
          <a:stretch/>
        </p:blipFill>
        <p:spPr>
          <a:xfrm>
            <a:off x="1361588" y="380444"/>
            <a:ext cx="7409766" cy="4763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95;p1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CT</a:t>
            </a:r>
            <a:endParaRPr dirty="0"/>
          </a:p>
        </p:txBody>
      </p:sp>
      <p:pic>
        <p:nvPicPr>
          <p:cNvPr id="134" name="Google Shape;97;p19" descr="Google Shape;97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63" y="737360"/>
            <a:ext cx="3615515" cy="3961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04;p20" descr="Google Shape;104;p20">
            <a:extLst>
              <a:ext uri="{FF2B5EF4-FFF2-40B4-BE49-F238E27FC236}">
                <a16:creationId xmlns:a16="http://schemas.microsoft.com/office/drawing/2014/main" id="{773300A4-0AA4-4010-8489-46A1A6108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04"/>
          <a:stretch/>
        </p:blipFill>
        <p:spPr>
          <a:xfrm>
            <a:off x="4914435" y="950981"/>
            <a:ext cx="3508724" cy="3663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09;p2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en-US" dirty="0"/>
              <a:t>CT</a:t>
            </a:r>
            <a:endParaRPr dirty="0"/>
          </a:p>
        </p:txBody>
      </p:sp>
      <p:pic>
        <p:nvPicPr>
          <p:cNvPr id="142" name="Google Shape;111;p21" descr="Google Shape;111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31" y="0"/>
            <a:ext cx="4694738" cy="5143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25D74-2EC7-4AC8-98E7-13D1B4170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a lesion with chondroid matrix, bright on STIR</a:t>
            </a:r>
          </a:p>
          <a:p>
            <a:r>
              <a:rPr lang="en-US" dirty="0"/>
              <a:t>Cortical</a:t>
            </a:r>
          </a:p>
          <a:p>
            <a:r>
              <a:rPr lang="en-US" dirty="0"/>
              <a:t>Black on T2 so lot of fibrous tissue</a:t>
            </a:r>
          </a:p>
          <a:p>
            <a:r>
              <a:rPr lang="en-US" dirty="0"/>
              <a:t>What are your thoughts? Chondromyxoid fibroma?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36738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53</Words>
  <Application>Microsoft Office PowerPoint</Application>
  <PresentationFormat>On-screen Show (16:9)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T2</vt:lpstr>
      <vt:lpstr>T1</vt:lpstr>
      <vt:lpstr>STIR</vt:lpstr>
      <vt:lpstr>PDFS</vt:lpstr>
      <vt:lpstr>CT</vt:lpstr>
      <vt:lpstr>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Anuradha</dc:creator>
  <cp:lastModifiedBy>Dr Anuradha</cp:lastModifiedBy>
  <cp:revision>2</cp:revision>
  <dcterms:modified xsi:type="dcterms:W3CDTF">2021-07-25T02:31:34Z</dcterms:modified>
</cp:coreProperties>
</file>