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76" autoAdjust="0"/>
    <p:restoredTop sz="94660"/>
  </p:normalViewPr>
  <p:slideViewPr>
    <p:cSldViewPr snapToGrid="0">
      <p:cViewPr varScale="1">
        <p:scale>
          <a:sx n="35" d="100"/>
          <a:sy n="35" d="100"/>
        </p:scale>
        <p:origin x="66" y="21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52A7F-20BA-4EF1-B7FE-6A92A4710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A1FDF5-F7BF-458E-91BA-0EB6AEFE6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1E3531-BF4F-4DE3-A10A-62383E91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3FC984-6B26-494D-A154-422098B2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32B54A-BBCE-46EA-A745-DD8E27DE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38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B5D46-D25B-44D6-ADCE-2F73FED9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20DF29-ABFE-4464-832A-C41AD9D4B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1AE8DD-9D21-40D2-84D0-FF719C3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5932C6-EA52-45F5-9D15-C15F8B99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8E7669-6ADC-4785-84C3-D5C05649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39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F315D2-A9A2-4BD9-A17A-E80FADB54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CD78A4-7281-41BE-9D54-758344C27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1ACC24-D051-4AD1-83C9-5CADCAC8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A64A35-E072-4851-8C39-F0378EA3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76D300-7902-4646-A37E-D0206A3E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7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E776-68B8-40FD-A8C6-4FA924B3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4E3ED-0651-4B7E-9481-7F922AE2A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F2E622-A930-48EC-A589-FDDFAA34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9AF69A-2501-4725-B85C-E5E947B7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069DB5-CBCB-4C5B-9D4F-1D5EF643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9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EBBF5-71E9-4202-8673-B80178F2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899E4C-42DE-4CC1-9A23-D52E6D95C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8E371A-E7B5-44C4-8943-CFDADF8A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0C33C5-F8AC-440C-9447-989D397B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B7445-EC7C-4AB2-B7D6-AF7CE519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3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20C5F-FF11-43D0-8ECC-B086B2A6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DF8E59-5015-4803-9285-F0AC1711E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A36B7C-1162-4A8A-BAC8-C9CAA3A3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85ADAB-217C-4B95-9763-7BB7820D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52914C-0D76-4E44-9BC5-4F64F617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FCC470-10D0-424B-A916-21F00D44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8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BCC44-2F2E-44D5-9122-C28A6A20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28D64D-237A-4BDB-A777-0A0551736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38C587-1C38-4A7C-B840-0732985ED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40AC31-4CD6-4394-AB49-15338387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53BFBA-2A7E-4A8F-AAD3-A55DA3113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452C1A0-EA78-4957-B706-06E57872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90B9C5-5622-44E4-8B95-74290E62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5E422C-3B59-4F59-9577-BA94B72C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BD9B3-3C9D-4136-B389-38373C7B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E28B56-8292-4269-ACEF-8A2CE90D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46F68B-7CF4-4FD3-9174-6CDDDDF4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6B6B52-1F4E-4B6F-9BE9-292BA936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87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5A3548-BF01-44CF-A563-DC3155A1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543A42-C3D7-419A-886A-2E52FE87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3C5B89-E8B5-4786-917A-2CE8974E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1E39D-E9D8-42D7-921C-6AAB3A7D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3C9247-566F-406C-95FA-6D796F1D2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2C6A67-EEAB-4F2C-8CC9-D0B000894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9B4797-C592-4CCE-BA5B-A5EC9244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77A084-0EBB-454D-AD5D-A81E9BC2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078E96-3160-4B32-8C6B-271624D4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2047A-BAB4-46F5-95AD-6CB84A88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71B5C2-2FC3-42FD-805C-205E8E702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A1B6A5-A942-4326-858C-666379A1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E151C0-6D2C-47C1-BC81-FB141877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943D5C-B47D-4C64-82E1-745AD3CF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6C7E34-8BF2-437D-8768-59D03012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8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C61B15-5737-46ED-9B0B-C7FF5BB1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28DD15-468B-422D-96E0-B3CE0A5FA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414967-71D3-4F86-B0A2-4B5D3BBF5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A35F-D7FC-4102-B6D9-115816496E7B}" type="datetimeFigureOut">
              <a:rPr lang="pt-BR" smtClean="0"/>
              <a:t>06/07/2021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C899D-5E98-4577-B178-208AF0353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ACD9BE-C588-45A9-953E-83CE3B213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A7D2-A805-4879-8B4B-B648A4C22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94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07B1C2-895C-4B7C-9398-C7A490B6C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male.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Sternal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54651A5-8B8F-47F8-B4D3-C998FFB57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iniciated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1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15E14F-54C8-40B4-B129-61320A1EB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6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994908-D9A9-40D4-9F85-5CAF1DABD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3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B74EF0-D15C-478F-8A12-4AD3E4C0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1" y="749808"/>
            <a:ext cx="10242297" cy="59070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BB8209B-4294-43FD-86B4-66B0D90741A1}"/>
              </a:ext>
            </a:extLst>
          </p:cNvPr>
          <p:cNvSpPr txBox="1"/>
          <p:nvPr/>
        </p:nvSpPr>
        <p:spPr>
          <a:xfrm>
            <a:off x="4282311" y="201168"/>
            <a:ext cx="314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</a:p>
        </p:txBody>
      </p:sp>
    </p:spTree>
    <p:extLst>
      <p:ext uri="{BB962C8B-B14F-4D97-AF65-F5344CB8AC3E}">
        <p14:creationId xmlns:p14="http://schemas.microsoft.com/office/powerpoint/2010/main" val="238590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269FA9-6FD7-4209-B366-AEAA0EB0B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3B4B0473-F989-43EE-B684-993561DAF888}"/>
              </a:ext>
            </a:extLst>
          </p:cNvPr>
          <p:cNvCxnSpPr/>
          <p:nvPr/>
        </p:nvCxnSpPr>
        <p:spPr>
          <a:xfrm>
            <a:off x="5394960" y="3639312"/>
            <a:ext cx="402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14AE49C-B444-42AB-972B-362AF975BEA5}"/>
              </a:ext>
            </a:extLst>
          </p:cNvPr>
          <p:cNvCxnSpPr/>
          <p:nvPr/>
        </p:nvCxnSpPr>
        <p:spPr>
          <a:xfrm flipH="1" flipV="1">
            <a:off x="6729984" y="3730752"/>
            <a:ext cx="365760" cy="20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5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6981CF-EFD0-48FD-BDC6-6FFEE43B7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4B136B6-A560-4164-A650-20E356CC6CDB}"/>
              </a:ext>
            </a:extLst>
          </p:cNvPr>
          <p:cNvCxnSpPr/>
          <p:nvPr/>
        </p:nvCxnSpPr>
        <p:spPr>
          <a:xfrm flipH="1" flipV="1">
            <a:off x="6675120" y="2743200"/>
            <a:ext cx="146304" cy="256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8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85EC6F-8240-4BF2-839B-849DCF1EF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2FDEBC73-6063-4207-8497-D6F8E3EDAB43}"/>
              </a:ext>
            </a:extLst>
          </p:cNvPr>
          <p:cNvCxnSpPr/>
          <p:nvPr/>
        </p:nvCxnSpPr>
        <p:spPr>
          <a:xfrm flipV="1">
            <a:off x="5418161" y="2729552"/>
            <a:ext cx="191069" cy="1910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5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562131C-6F0E-4368-9064-BB541239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FD85B53-2DE8-48DE-A8FF-AF573718E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44C17-3E7A-43A9-9E6A-F1FEDA50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CRMO VS JIA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D52633-7FA7-4DA3-8450-95B0BDED5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ANY OTHER THOUGHTS? </a:t>
            </a:r>
          </a:p>
        </p:txBody>
      </p:sp>
    </p:spTree>
    <p:extLst>
      <p:ext uri="{BB962C8B-B14F-4D97-AF65-F5344CB8AC3E}">
        <p14:creationId xmlns:p14="http://schemas.microsoft.com/office/powerpoint/2010/main" val="161723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00E5BEB-0539-4721-AE05-9B3E0A5FF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" y="0"/>
            <a:ext cx="11514514" cy="6640749"/>
          </a:xfrm>
        </p:spPr>
      </p:pic>
    </p:spTree>
    <p:extLst>
      <p:ext uri="{BB962C8B-B14F-4D97-AF65-F5344CB8AC3E}">
        <p14:creationId xmlns:p14="http://schemas.microsoft.com/office/powerpoint/2010/main" val="32497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6AB68-4886-455B-AF80-B2D517BF1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AB0709-7FFE-4824-B857-40D83C684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7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66E5A2A-1559-43C0-9D5B-B54577CC9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3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FAC2D12-01F2-4A93-9235-82408BA4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5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DBE5E2-C08B-4A55-AC5B-6BC898333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0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75B847-3AB2-4417-B9F6-1EDAB1F2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7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EFA1B3-8E3A-4753-B748-115A9D84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0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</Words>
  <Application>Microsoft Office PowerPoint</Application>
  <PresentationFormat>Widescreen</PresentationFormat>
  <Paragraphs>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12 year old male. Sternal pain for about 8 months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CRMO VS JIA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year old male. Sternal pain for about 8 months</dc:title>
  <dc:creator>Lucas da Gama Lobo</dc:creator>
  <cp:lastModifiedBy>Lucas da Gama Lobo</cp:lastModifiedBy>
  <cp:revision>6</cp:revision>
  <dcterms:created xsi:type="dcterms:W3CDTF">2021-07-06T14:52:24Z</dcterms:created>
  <dcterms:modified xsi:type="dcterms:W3CDTF">2021-07-06T15:49:39Z</dcterms:modified>
</cp:coreProperties>
</file>