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281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46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50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27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386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3105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45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28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00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1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66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77469-3FBC-4E84-A8BE-F7CB05561FA4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39678-4083-4457-966C-5D2C41DD8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645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E82A579-A79B-44B5-BB50-7077B0B1C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778FEC02-60C7-4858-98CE-2AC307B46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709739"/>
            <a:ext cx="10515600" cy="4379912"/>
          </a:xfrm>
        </p:spPr>
        <p:txBody>
          <a:bodyPr>
            <a:normAutofit/>
          </a:bodyPr>
          <a:lstStyle/>
          <a:p>
            <a:r>
              <a:rPr lang="pt-BR" sz="3600" dirty="0"/>
              <a:t> 26 y .  </a:t>
            </a:r>
            <a:r>
              <a:rPr lang="pt-BR" sz="3600" dirty="0" err="1"/>
              <a:t>woman</a:t>
            </a:r>
            <a:r>
              <a:rPr lang="pt-BR" sz="3600" dirty="0"/>
              <a:t> , </a:t>
            </a:r>
            <a:r>
              <a:rPr lang="pt-BR" sz="3600" dirty="0" err="1"/>
              <a:t>with</a:t>
            </a:r>
            <a:r>
              <a:rPr lang="pt-BR" sz="3600" dirty="0"/>
              <a:t> a </a:t>
            </a:r>
            <a:r>
              <a:rPr lang="pt-BR" sz="3600" dirty="0" err="1"/>
              <a:t>tortion</a:t>
            </a:r>
            <a:r>
              <a:rPr lang="pt-BR" sz="3600" dirty="0"/>
              <a:t> in </a:t>
            </a:r>
            <a:r>
              <a:rPr lang="pt-BR" sz="3600" dirty="0" err="1"/>
              <a:t>her</a:t>
            </a:r>
            <a:r>
              <a:rPr lang="pt-BR" sz="3600" dirty="0"/>
              <a:t> </a:t>
            </a:r>
            <a:r>
              <a:rPr lang="pt-BR" sz="3600" dirty="0" err="1"/>
              <a:t>ankle</a:t>
            </a:r>
            <a:r>
              <a:rPr lang="pt-BR" sz="3600" dirty="0"/>
              <a:t> .</a:t>
            </a:r>
          </a:p>
          <a:p>
            <a:r>
              <a:rPr lang="pt-BR" sz="3600" dirty="0"/>
              <a:t>XR </a:t>
            </a:r>
            <a:r>
              <a:rPr lang="pt-BR" sz="3600" dirty="0" err="1"/>
              <a:t>with</a:t>
            </a:r>
            <a:r>
              <a:rPr lang="pt-BR" sz="3600" dirty="0"/>
              <a:t> </a:t>
            </a:r>
            <a:r>
              <a:rPr lang="pt-BR" sz="3600"/>
              <a:t>an </a:t>
            </a:r>
            <a:r>
              <a:rPr lang="pt-BR" sz="3600" dirty="0" err="1"/>
              <a:t>increased</a:t>
            </a:r>
            <a:r>
              <a:rPr lang="pt-BR" sz="3600" dirty="0"/>
              <a:t> </a:t>
            </a:r>
            <a:r>
              <a:rPr lang="pt-BR" sz="3600" dirty="0" err="1"/>
              <a:t>density</a:t>
            </a:r>
            <a:r>
              <a:rPr lang="pt-BR" sz="3600" dirty="0"/>
              <a:t> </a:t>
            </a:r>
            <a:r>
              <a:rPr lang="pt-BR" sz="3600" dirty="0" err="1"/>
              <a:t>area</a:t>
            </a:r>
            <a:r>
              <a:rPr lang="pt-BR" sz="3600" dirty="0"/>
              <a:t> in distal </a:t>
            </a:r>
            <a:r>
              <a:rPr lang="pt-BR" sz="3600" dirty="0" err="1"/>
              <a:t>tibia</a:t>
            </a:r>
            <a:r>
              <a:rPr lang="pt-BR" sz="3600" dirty="0"/>
              <a:t>; no </a:t>
            </a:r>
            <a:r>
              <a:rPr lang="pt-BR" sz="3600" dirty="0" err="1"/>
              <a:t>pain</a:t>
            </a:r>
            <a:r>
              <a:rPr lang="pt-BR" sz="3600" dirty="0"/>
              <a:t> </a:t>
            </a:r>
            <a:r>
              <a:rPr lang="pt-BR" sz="3600" dirty="0" err="1"/>
              <a:t>or</a:t>
            </a:r>
            <a:r>
              <a:rPr lang="pt-BR" sz="3600" dirty="0"/>
              <a:t> masses .</a:t>
            </a:r>
          </a:p>
          <a:p>
            <a:r>
              <a:rPr lang="pt-BR" sz="3600" dirty="0" err="1"/>
              <a:t>What</a:t>
            </a:r>
            <a:r>
              <a:rPr lang="pt-BR" sz="3600" dirty="0"/>
              <a:t> do </a:t>
            </a:r>
            <a:r>
              <a:rPr lang="pt-BR" sz="3600" dirty="0" err="1"/>
              <a:t>you</a:t>
            </a:r>
            <a:r>
              <a:rPr lang="pt-BR" sz="3600" dirty="0"/>
              <a:t> </a:t>
            </a:r>
            <a:r>
              <a:rPr lang="pt-BR" sz="3600" dirty="0" err="1"/>
              <a:t>think</a:t>
            </a:r>
            <a:r>
              <a:rPr lang="pt-BR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9065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78FDAA4E-F37B-40BF-9AD6-D4925C607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866" y="0"/>
            <a:ext cx="95142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86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8B5CB9B-5AE8-4293-B83E-ACB6F6C6A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866" y="0"/>
            <a:ext cx="9514267" cy="685800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8227048-49A0-442A-85BA-8728B6D10B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8866" y="0"/>
            <a:ext cx="95142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79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E73F0134-D913-44CC-BB44-D47299CA4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866" y="0"/>
            <a:ext cx="95142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74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2</cp:revision>
  <dcterms:created xsi:type="dcterms:W3CDTF">2021-06-22T18:43:26Z</dcterms:created>
  <dcterms:modified xsi:type="dcterms:W3CDTF">2021-06-22T18:50:42Z</dcterms:modified>
</cp:coreProperties>
</file>