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CF72-7631-423B-9354-9F21B9567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E38D2-C534-4EF6-8ED0-C751C9B64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94B00-4A53-4A7B-9CDA-BA02EF3E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A54B-DB51-439E-88B7-9BA9B95F172D}" type="datetimeFigureOut">
              <a:rPr lang="en-AU" smtClean="0"/>
              <a:t>11/06/2021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D346-572E-464D-9208-7C8AC77C2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5522B-040E-47ED-9A74-B7E6532B3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7FE1-4253-4B93-BA3C-DA48895B39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893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2F6B-5D50-49EE-BD59-111AAC5C6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6B57DC-2752-4DDB-8EBC-5EE24C9A8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6B39-AA57-4B57-8E97-2967EE51B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A54B-DB51-439E-88B7-9BA9B95F172D}" type="datetimeFigureOut">
              <a:rPr lang="en-AU" smtClean="0"/>
              <a:t>11/06/2021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922A5-1144-49C2-AC39-6BC7377F4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B8B34-02CD-4059-A35F-1C8D4A1E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7FE1-4253-4B93-BA3C-DA48895B39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8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262917-8433-4A3D-943F-AF7EC2EAA4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31545F-61E4-4A85-8E27-360F85955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1B4B2-E20E-4552-9883-7F65E766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A54B-DB51-439E-88B7-9BA9B95F172D}" type="datetimeFigureOut">
              <a:rPr lang="en-AU" smtClean="0"/>
              <a:t>11/06/2021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8A451-539D-4C7F-8280-9B5EE443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A41A0-F1F6-4325-91CA-D6B1E16C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7FE1-4253-4B93-BA3C-DA48895B39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00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67813-7CF9-43CE-A8CD-8C9E8C71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FD484-59FA-4E59-88F6-111C50C93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7FDB5-2ACB-4478-9C1D-16574BE87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A54B-DB51-439E-88B7-9BA9B95F172D}" type="datetimeFigureOut">
              <a:rPr lang="en-AU" smtClean="0"/>
              <a:t>11/06/2021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12CD4-907D-447B-84D9-AFD50449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3FD92-FB97-4D57-9DD5-5572E1DCE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7FE1-4253-4B93-BA3C-DA48895B39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647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BD7D-89E5-4228-AE79-3E947DEA3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64CAE-7BC0-4761-A844-E8321DBB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550F6-4CC7-4384-A99A-F94B6BF7D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A54B-DB51-439E-88B7-9BA9B95F172D}" type="datetimeFigureOut">
              <a:rPr lang="en-AU" smtClean="0"/>
              <a:t>11/06/2021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55F27-FA80-431B-A4B2-AA3845C8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A119B-4B79-4A2A-A279-97BD7EC8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7FE1-4253-4B93-BA3C-DA48895B39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161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22DDD-5B81-4214-96FA-251150B29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3621D-4F7A-4AFD-A4DF-B17AAFCA8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AD8CD-C0A2-4241-91A2-543FF8A7A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C2E6D-4736-4ACD-86FF-07860A36B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A54B-DB51-439E-88B7-9BA9B95F172D}" type="datetimeFigureOut">
              <a:rPr lang="en-AU" smtClean="0"/>
              <a:t>11/06/2021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3B47E-82D2-460F-A0DA-11F01361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29AE0-C2E0-4F9C-B32A-229A5DD9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7FE1-4253-4B93-BA3C-DA48895B39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942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4D16C-E3D1-4BA2-8819-671BBC4F9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0768D-6DCA-4243-8A10-460145436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B7A98-4F44-424F-8DB5-1C368C4AA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6005F7-6D93-4CFC-B7F4-6A83410DCA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88514-DF49-44BD-81DC-4FEA4DB01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AC1C43-91BB-495F-A792-2835E5B59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A54B-DB51-439E-88B7-9BA9B95F172D}" type="datetimeFigureOut">
              <a:rPr lang="en-AU" smtClean="0"/>
              <a:t>11/06/2021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CDF5AC-69D7-429A-B17B-C282ED03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23A595-5EF6-48E8-89EA-3EB8CCBD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7FE1-4253-4B93-BA3C-DA48895B39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276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F37B-3C23-4090-823A-13ED3B642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C7236E-E184-4581-B73C-21B84509A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A54B-DB51-439E-88B7-9BA9B95F172D}" type="datetimeFigureOut">
              <a:rPr lang="en-AU" smtClean="0"/>
              <a:t>11/06/2021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71877-B442-45F2-BAEF-59B8E375C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B8417-8EE3-4BB5-8FDD-14A70B49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7FE1-4253-4B93-BA3C-DA48895B39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770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08D187-E6F6-4AB4-BD87-B7E3C6F2B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A54B-DB51-439E-88B7-9BA9B95F172D}" type="datetimeFigureOut">
              <a:rPr lang="en-AU" smtClean="0"/>
              <a:t>11/06/2021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DC7CA6-DB27-4007-9F03-58849C56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9E0EF-DAEF-4983-A723-208DF4EFD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7FE1-4253-4B93-BA3C-DA48895B39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164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3051-F623-4E40-87DB-50E1A315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3AE15-3367-47F9-B638-D92FE040C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5E31CA-6439-4119-90FC-3B58FBE37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6BAA1-0E43-4ACE-A83A-126FF3498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A54B-DB51-439E-88B7-9BA9B95F172D}" type="datetimeFigureOut">
              <a:rPr lang="en-AU" smtClean="0"/>
              <a:t>11/06/2021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761F2-52BB-4A60-8590-D79D6D290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D6441-E551-44CD-85C6-8128AC4B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7FE1-4253-4B93-BA3C-DA48895B39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896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11E35-16BA-44D7-A446-C976BE0C9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1F7EF-7FAB-4716-94D7-2CB9EE266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7C6B9-DEB4-4475-882E-DDA1EC33A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5EB432-172A-4B02-91DE-44F004A4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A54B-DB51-439E-88B7-9BA9B95F172D}" type="datetimeFigureOut">
              <a:rPr lang="en-AU" smtClean="0"/>
              <a:t>11/06/2021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2E29A-D6E3-4C69-A57C-A6B373A25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47E46-8D8D-44F4-8234-26D61185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7FE1-4253-4B93-BA3C-DA48895B39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518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991D4-9BCE-4EAB-BD3A-3BC9A175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8FF47-FA36-4B84-95DC-F98182FAA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35DED-1AF5-4B5D-A3EA-17E846B09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5A54B-DB51-439E-88B7-9BA9B95F172D}" type="datetimeFigureOut">
              <a:rPr lang="en-AU" smtClean="0"/>
              <a:t>11/06/2021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07494-593F-4163-AFD8-ECB539EEE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8E462-3006-4289-8351-D47F616DB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C7FE1-4253-4B93-BA3C-DA48895B39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413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FC85B-56E5-4669-943A-ECC0192D5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57 year old female work colleague spontaneous pain lat left knee on long uphill walk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2DFBD-3E71-47CF-99DA-9A859700A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722" y="4449530"/>
            <a:ext cx="9144000" cy="1655762"/>
          </a:xfrm>
        </p:spPr>
        <p:txBody>
          <a:bodyPr/>
          <a:lstStyle/>
          <a:p>
            <a:r>
              <a:rPr lang="en-AU" dirty="0"/>
              <a:t>I called this likely osteochondral insufficiency fracture</a:t>
            </a:r>
          </a:p>
        </p:txBody>
      </p:sp>
    </p:spTree>
    <p:extLst>
      <p:ext uri="{BB962C8B-B14F-4D97-AF65-F5344CB8AC3E}">
        <p14:creationId xmlns:p14="http://schemas.microsoft.com/office/powerpoint/2010/main" val="1259023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23B6D6-4D7B-4F5C-A08E-AD93AD353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433"/>
            <a:ext cx="6324601" cy="6324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BE7254-7C7D-4665-95C8-69EBE77C5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1" y="60431"/>
            <a:ext cx="6324601" cy="632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4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B11F94-E27A-4849-8C81-6A453A630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0181"/>
            <a:ext cx="6216804" cy="62168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E8DC8C-CAF1-4118-9AE3-4831BA341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199" y="-1"/>
            <a:ext cx="6216803" cy="62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2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79A337-E40D-475E-9132-1C188A89B93F}"/>
              </a:ext>
            </a:extLst>
          </p:cNvPr>
          <p:cNvSpPr txBox="1"/>
          <p:nvPr/>
        </p:nvSpPr>
        <p:spPr>
          <a:xfrm>
            <a:off x="677917" y="220717"/>
            <a:ext cx="108309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6 weeks later  </a:t>
            </a:r>
          </a:p>
          <a:p>
            <a:r>
              <a:rPr lang="en-AU" sz="4800" dirty="0"/>
              <a:t>Non weight bearing </a:t>
            </a:r>
          </a:p>
          <a:p>
            <a:r>
              <a:rPr lang="en-AU" sz="4800" dirty="0"/>
              <a:t>Asymptomatic unless puts </a:t>
            </a:r>
            <a:r>
              <a:rPr lang="en-AU" sz="4800" dirty="0" err="1"/>
              <a:t>wt</a:t>
            </a:r>
            <a:r>
              <a:rPr lang="en-AU" sz="4800" dirty="0"/>
              <a:t> through it.</a:t>
            </a:r>
          </a:p>
          <a:p>
            <a:endParaRPr lang="en-AU" sz="4800" dirty="0"/>
          </a:p>
          <a:p>
            <a:r>
              <a:rPr lang="en-AU" sz="4800" dirty="0"/>
              <a:t>Is this natural history or should I be worried?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7259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AA45C1-3EF7-4414-A40E-189BE8845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6200077" cy="6200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79EC5B-22C2-4CE3-8FF6-E8B8DF23C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228" y="0"/>
            <a:ext cx="6200076" cy="620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14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013054-DF7B-4748-9F78-9D92AFA64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5049"/>
            <a:ext cx="6259552" cy="62595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667CF7-F193-449F-B5B9-699BC469F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175" y="-48322"/>
            <a:ext cx="6242825" cy="624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0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45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57 year old female work colleague spontaneous pain lat left knee on long uphill walk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57 year old female work colleague spontaneous pain lat left knee on long uphill walk</dc:title>
  <dc:creator>RHH Dept of Medical Imaging</dc:creator>
  <cp:lastModifiedBy>RHH Dept of Medical Imaging</cp:lastModifiedBy>
  <cp:revision>2</cp:revision>
  <dcterms:created xsi:type="dcterms:W3CDTF">2021-06-11T04:35:35Z</dcterms:created>
  <dcterms:modified xsi:type="dcterms:W3CDTF">2021-06-11T04:51:49Z</dcterms:modified>
</cp:coreProperties>
</file>