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0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4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02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98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42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89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08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7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6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1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90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3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0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9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58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03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5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871E96-136F-46FC-A3D0-EEBA33DDC510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88BB91-0EC0-42E0-AEE4-0AF708746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2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4750-2C96-4278-8D3F-EBB5AFA6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19 Years </a:t>
            </a:r>
            <a:r>
              <a:rPr lang="pt-BR" dirty="0" err="1"/>
              <a:t>old</a:t>
            </a:r>
            <a:r>
              <a:rPr lang="pt-BR" dirty="0"/>
              <a:t>, </a:t>
            </a:r>
            <a:r>
              <a:rPr lang="pt-BR" dirty="0" err="1"/>
              <a:t>Female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37CA4F-E6F2-43A6-AD39-2F962866E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/>
              <a:t>Investigating</a:t>
            </a:r>
            <a:r>
              <a:rPr lang="pt-BR" dirty="0"/>
              <a:t> </a:t>
            </a:r>
            <a:r>
              <a:rPr lang="pt-BR" dirty="0" err="1"/>
              <a:t>sacroiliitis</a:t>
            </a:r>
            <a:endParaRPr lang="pt-BR" dirty="0"/>
          </a:p>
          <a:p>
            <a:r>
              <a:rPr lang="pt-BR" dirty="0"/>
              <a:t>Sacral </a:t>
            </a:r>
            <a:r>
              <a:rPr lang="pt-BR" dirty="0" err="1"/>
              <a:t>pain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last</a:t>
            </a:r>
            <a:r>
              <a:rPr lang="pt-BR" dirty="0"/>
              <a:t>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months</a:t>
            </a:r>
            <a:endParaRPr lang="pt-BR" dirty="0"/>
          </a:p>
          <a:p>
            <a:endParaRPr lang="pt-BR" dirty="0"/>
          </a:p>
          <a:p>
            <a:r>
              <a:rPr lang="pt-BR" dirty="0"/>
              <a:t>Looks like a </a:t>
            </a:r>
            <a:r>
              <a:rPr lang="pt-BR" dirty="0" err="1"/>
              <a:t>mechanical</a:t>
            </a:r>
            <a:r>
              <a:rPr lang="pt-BR" dirty="0"/>
              <a:t> edema.</a:t>
            </a:r>
          </a:p>
          <a:p>
            <a:endParaRPr lang="pt-BR" dirty="0"/>
          </a:p>
          <a:p>
            <a:r>
              <a:rPr lang="pt-BR" dirty="0" err="1"/>
              <a:t>Could</a:t>
            </a:r>
            <a:r>
              <a:rPr lang="pt-BR" dirty="0"/>
              <a:t> it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enthesitis</a:t>
            </a:r>
            <a:r>
              <a:rPr lang="pt-BR" dirty="0"/>
              <a:t>?</a:t>
            </a:r>
          </a:p>
          <a:p>
            <a:endParaRPr lang="pt-BR" dirty="0"/>
          </a:p>
          <a:p>
            <a:r>
              <a:rPr lang="pt-BR" dirty="0" err="1"/>
              <a:t>What</a:t>
            </a:r>
            <a:r>
              <a:rPr lang="pt-BR" dirty="0"/>
              <a:t> do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think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/>
              <a:t>you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4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8CAE1-AB93-47AB-A7AE-1AA5F18C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2986B9-72A8-48D2-98F6-392CA9CA9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628659-91EC-4428-BD51-E091F494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37" y="1066800"/>
            <a:ext cx="8615325" cy="499283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B4AF2A-54FC-4F88-99B1-11F04FB1FCC5}"/>
              </a:ext>
            </a:extLst>
          </p:cNvPr>
          <p:cNvSpPr txBox="1"/>
          <p:nvPr/>
        </p:nvSpPr>
        <p:spPr>
          <a:xfrm>
            <a:off x="2719754" y="62366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T2FS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055ABA-4B87-4E00-8AE2-110764489D37}"/>
              </a:ext>
            </a:extLst>
          </p:cNvPr>
          <p:cNvSpPr txBox="1"/>
          <p:nvPr/>
        </p:nvSpPr>
        <p:spPr>
          <a:xfrm>
            <a:off x="8135815" y="6421343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315890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9BB7A-099C-4594-BD43-61C6C354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BA5006-09C1-407E-8BBE-70DF2430E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A46A98-7B37-4B4C-9AF9-AD6BE5880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32" y="1447250"/>
            <a:ext cx="4820887" cy="4629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FD62714-8733-4A23-9BCD-1602AB4D94D2}"/>
              </a:ext>
            </a:extLst>
          </p:cNvPr>
          <p:cNvSpPr txBox="1"/>
          <p:nvPr/>
        </p:nvSpPr>
        <p:spPr>
          <a:xfrm>
            <a:off x="2719754" y="62366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T2FS</a:t>
            </a:r>
          </a:p>
        </p:txBody>
      </p:sp>
    </p:spTree>
    <p:extLst>
      <p:ext uri="{BB962C8B-B14F-4D97-AF65-F5344CB8AC3E}">
        <p14:creationId xmlns:p14="http://schemas.microsoft.com/office/powerpoint/2010/main" val="327777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B6FD2-207F-40CE-BE26-9557DD398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17824B-9B19-4EB1-9C9A-3535F4FA26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A8BC95-84B7-4442-B974-012572EFA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074" y="237679"/>
            <a:ext cx="7001852" cy="638264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818C312-87D4-4554-9435-D9732E61A870}"/>
              </a:ext>
            </a:extLst>
          </p:cNvPr>
          <p:cNvSpPr txBox="1"/>
          <p:nvPr/>
        </p:nvSpPr>
        <p:spPr>
          <a:xfrm>
            <a:off x="9743127" y="5830674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T1FS</a:t>
            </a:r>
          </a:p>
          <a:p>
            <a:r>
              <a:rPr lang="pt-BR" dirty="0"/>
              <a:t>POST CONTRAST</a:t>
            </a:r>
          </a:p>
        </p:txBody>
      </p:sp>
    </p:spTree>
    <p:extLst>
      <p:ext uri="{BB962C8B-B14F-4D97-AF65-F5344CB8AC3E}">
        <p14:creationId xmlns:p14="http://schemas.microsoft.com/office/powerpoint/2010/main" val="41583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79013-8688-4A3A-9AEB-CB1D254F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E9BE28-150A-4DD5-821F-49A59AF5C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F15C2A-EB44-4664-A7A2-DFEF6136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05" y="561575"/>
            <a:ext cx="6906589" cy="57348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B57939A-1E72-47EB-9FA9-0BDA9B53DFAE}"/>
              </a:ext>
            </a:extLst>
          </p:cNvPr>
          <p:cNvSpPr txBox="1"/>
          <p:nvPr/>
        </p:nvSpPr>
        <p:spPr>
          <a:xfrm>
            <a:off x="9743127" y="5830674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T1FS</a:t>
            </a:r>
          </a:p>
          <a:p>
            <a:r>
              <a:rPr lang="pt-BR" dirty="0"/>
              <a:t>POST CONTRAST</a:t>
            </a:r>
          </a:p>
        </p:txBody>
      </p:sp>
    </p:spTree>
    <p:extLst>
      <p:ext uri="{BB962C8B-B14F-4D97-AF65-F5344CB8AC3E}">
        <p14:creationId xmlns:p14="http://schemas.microsoft.com/office/powerpoint/2010/main" val="3689408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5</TotalTime>
  <Words>41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Calisto MT</vt:lpstr>
      <vt:lpstr>Wingdings 2</vt:lpstr>
      <vt:lpstr>Ardósia</vt:lpstr>
      <vt:lpstr>19 Years old, Female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Years old, Female</dc:title>
  <dc:creator>Juliana Vilela</dc:creator>
  <cp:lastModifiedBy>Juliana Vilela</cp:lastModifiedBy>
  <cp:revision>1</cp:revision>
  <dcterms:created xsi:type="dcterms:W3CDTF">2021-06-14T01:34:11Z</dcterms:created>
  <dcterms:modified xsi:type="dcterms:W3CDTF">2021-06-14T01:40:04Z</dcterms:modified>
</cp:coreProperties>
</file>