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ACD1-C321-4169-9924-4051C763E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7552D-A906-420F-A6C7-11EC56E59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BB-A69C-4F1C-BC8C-46D9D031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C3D2-CD16-4BF2-BD51-26D48228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B496D-ECC4-40A5-8E7E-C3051E19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082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3BEF-2D1B-4D32-AD16-181D34B0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09A8C-068B-4D06-8044-AC25A72D5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8C64-4D28-4D8F-800D-747AEC8E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B5C0C-1EF3-4317-B97D-0079A5C5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4AEF-3549-450B-880F-30F2F9AA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78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FFCB4-D376-4AEE-A9FC-375BF1F6F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B0879-1A51-448D-9F60-EEFC64332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7827C-C73A-4212-B943-BBAE9EEA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8CD9E-439D-4F31-ADCB-26F39A03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8759-506F-4BCE-8BD2-0D4AE5A9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17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015B-C800-47B5-B334-2F74DFEC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2922-EAE3-4E6B-B5BC-FD9A8B2C9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D3F37-CD1B-4490-8B47-4B14503A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0EAD1-AA76-4747-97B5-7F9163DC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4B44-72AA-4B70-8707-2B733208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6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2175-C779-484C-B25E-0BA3F181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FFB58-9627-42C8-902E-F38880E6B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FA00-354C-41F2-9295-9AC418B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3E175-CD89-48F2-AA1D-8AA04571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3E1A7-5507-41D6-861F-9A54C9AF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8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64DE-D100-4A38-96D5-D81807F4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58C0-017F-4517-9C53-D11B88D5C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399D8-67BD-4627-8AA5-072FE5833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38CE8-2001-48B3-A7ED-036FC06A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A5302-DB69-4874-A40B-C0D16BE4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01AD8-84E7-4787-9119-E33A9164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77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136D-DF90-4A7A-A977-3CC77219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A70AD-A4C6-44C4-8772-E06998216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FDE55-6791-4C84-8C78-6CB092DC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823F9-7646-42EB-A64B-3529C7855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0E516-4FAD-459F-A607-C1755F93A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C9022-BDB3-4C19-8F3B-797023AF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BF565-AEF8-4B10-94BA-EB6D43BE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A9026-5B13-4A7F-8C19-E72122E1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00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9447-8DB1-4379-99C5-C50CA584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B4B59-FD14-403A-ACA6-D06172DE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87E8B-EADB-4A25-B89B-5A273809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E2113-6619-4752-9AFF-A6329FD2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72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11AC1-F3CE-4713-A0A8-B42D171D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4D537-9638-4E0F-BCD6-8CB761F9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6FA10-439E-47DC-8DD1-06EF746E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36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F20F-5ED0-4069-94E6-8D22401E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E4FA-BBBE-4419-A1B7-AAF849FB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3E7E8-EE60-4046-8A83-36748ED74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643AC-28D2-4315-92E2-679EF89C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30605-D582-4FC1-B07E-DDB0C961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8A428-5B4C-4536-A03A-9F1FDDE8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7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BDB9-EA13-4C92-B162-317FE9B6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F49F5-1844-4335-875C-6B7D3187E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89FC9-4D3B-4AA0-AB35-102B673BD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52DA9-4651-4C00-9909-F5DF3E74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0A43-5BAB-4D69-A39B-D67214B4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E3B7C-52E8-4275-A0E6-C5021E62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70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5DFB9-BBFA-475F-8AF3-416F2D48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DF1A2-B401-4D92-B4D4-BA7457AE3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77E70-CF5D-444F-ABBB-2847C49F8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FB2B2-530E-4F8A-971D-A78B637B2B55}" type="datetimeFigureOut">
              <a:rPr lang="en-AU" smtClean="0"/>
              <a:t>09/06/2021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88DD3-4DBB-488C-A63D-4CE029FFC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A8295-33FD-4F2A-AF47-0F4836C17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5822-C094-47CA-9D1C-720DBA026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81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D6C0-6769-471B-8433-34F49DEDD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62 year old female incidental intraosseous lesion left 1</a:t>
            </a:r>
            <a:r>
              <a:rPr lang="en-AU" baseline="30000" dirty="0"/>
              <a:t>st</a:t>
            </a:r>
            <a:r>
              <a:rPr lang="en-AU" dirty="0"/>
              <a:t> metatarsal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A34D1-31D4-4822-98C7-ED8F298A2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33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79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15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                        PD                                                          PDFS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0CF701-6290-44C1-A869-AE45870D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2" y="-310813"/>
            <a:ext cx="4411863" cy="6191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3E283-9E15-4EF2-B4E0-25FB2D0FF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385" y="-264004"/>
            <a:ext cx="3965784" cy="60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                 T1                                                                       PDFS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5972C-5B22-4D2B-8517-BB714CBC6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6" y="389376"/>
            <a:ext cx="6013578" cy="413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4B7C4-7630-4A5D-AD03-9A51AA46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17" y="1576"/>
            <a:ext cx="5635083" cy="45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6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                   PD                                                                    PDFS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35CCB-B194-46FB-B6E2-1FCDD08A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3" y="286899"/>
            <a:ext cx="5842232" cy="4441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0EDE4-AF84-48AA-B6E4-748EF4CA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35" y="286900"/>
            <a:ext cx="5842232" cy="44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51915-E8CA-4695-BF0B-58B20AD06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1" y="0"/>
            <a:ext cx="11649269" cy="67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77189-1060-47C2-9737-604D2ECB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8" y="123664"/>
            <a:ext cx="12145152" cy="48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799F6-056B-4D25-8432-817DE4CB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5" y="286899"/>
            <a:ext cx="3894346" cy="4665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155F85-467F-46DD-8DB1-A5D5EF4A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041" y="283533"/>
            <a:ext cx="7234933" cy="46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E73226-6261-4426-A32B-0C975E65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3" y="21223"/>
            <a:ext cx="11073089" cy="49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9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C517-7818-4F96-A99E-6F07C1F8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0537"/>
            <a:ext cx="10515600" cy="690563"/>
          </a:xfrm>
        </p:spPr>
        <p:txBody>
          <a:bodyPr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3B7C1E-4EE2-458E-98ED-1DDB808D3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6548" y="286900"/>
            <a:ext cx="4962154" cy="3667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B64FD-9F65-4139-B013-1B650B89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25446" y="-768982"/>
            <a:ext cx="2838846" cy="4686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28FDB-8F48-45AC-9B36-AD811A8B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702" y="2893932"/>
            <a:ext cx="4962154" cy="29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5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62 year old female incidental intraosseous lesion left 1st metatarsal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RHH Dept of Medical Imaging</dc:creator>
  <cp:lastModifiedBy>RHH Dept of Medical Imaging</cp:lastModifiedBy>
  <cp:revision>5</cp:revision>
  <dcterms:created xsi:type="dcterms:W3CDTF">2021-06-09T01:26:58Z</dcterms:created>
  <dcterms:modified xsi:type="dcterms:W3CDTF">2021-06-09T03:39:42Z</dcterms:modified>
</cp:coreProperties>
</file>