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67" r:id="rId4"/>
    <p:sldId id="265" r:id="rId5"/>
    <p:sldId id="266" r:id="rId6"/>
    <p:sldId id="264" r:id="rId7"/>
    <p:sldId id="268" r:id="rId8"/>
    <p:sldId id="270" r:id="rId9"/>
    <p:sldId id="258" r:id="rId10"/>
    <p:sldId id="259" r:id="rId11"/>
    <p:sldId id="262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43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4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16 </a:t>
            </a:r>
            <a:r>
              <a:rPr lang="en-US" b="1" dirty="0" err="1"/>
              <a:t>Yrs</a:t>
            </a:r>
            <a:r>
              <a:rPr lang="en-US" b="1" dirty="0"/>
              <a:t>/ Male</a:t>
            </a:r>
          </a:p>
          <a:p>
            <a:r>
              <a:rPr lang="en-US" b="1" dirty="0"/>
              <a:t>Clinical Profile: </a:t>
            </a:r>
            <a:r>
              <a:rPr lang="en-US" dirty="0"/>
              <a:t>Painful swelling of right foot since 10 years. Operated twice in the past in 2015 and 2017. </a:t>
            </a:r>
            <a:r>
              <a:rPr lang="en-US" b="1" dirty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736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550" y="843732"/>
            <a:ext cx="5015312" cy="517053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169762" y="4098698"/>
            <a:ext cx="849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T2 GRE</a:t>
            </a:r>
          </a:p>
        </p:txBody>
      </p:sp>
    </p:spTree>
    <p:extLst>
      <p:ext uri="{BB962C8B-B14F-4D97-AF65-F5344CB8AC3E}">
        <p14:creationId xmlns:p14="http://schemas.microsoft.com/office/powerpoint/2010/main" val="2686069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91947"/>
            <a:ext cx="5904306" cy="558875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76600" y="60198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Post contrast T1</a:t>
            </a:r>
          </a:p>
        </p:txBody>
      </p:sp>
    </p:spTree>
    <p:extLst>
      <p:ext uri="{BB962C8B-B14F-4D97-AF65-F5344CB8AC3E}">
        <p14:creationId xmlns:p14="http://schemas.microsoft.com/office/powerpoint/2010/main" val="1892099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2CB5A-76EB-4E78-B357-E313AB533B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HPE has shown </a:t>
            </a:r>
            <a:r>
              <a:rPr lang="en-US" dirty="0" err="1"/>
              <a:t>elastofibroma</a:t>
            </a:r>
            <a:r>
              <a:rPr lang="en-US" dirty="0"/>
              <a:t>. Second opinion on HPE revealed fibromatosis.</a:t>
            </a:r>
          </a:p>
          <a:p>
            <a:r>
              <a:rPr lang="en-US" dirty="0"/>
              <a:t>Your suggestions, views and comments please</a:t>
            </a:r>
          </a:p>
        </p:txBody>
      </p:sp>
    </p:spTree>
    <p:extLst>
      <p:ext uri="{BB962C8B-B14F-4D97-AF65-F5344CB8AC3E}">
        <p14:creationId xmlns:p14="http://schemas.microsoft.com/office/powerpoint/2010/main" val="4150399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0E8C54-085C-4B22-85B2-8ED3EE862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7994" y="871950"/>
            <a:ext cx="3148012" cy="511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430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518"/>
            <a:ext cx="4276302" cy="5668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22237"/>
            <a:ext cx="3429000" cy="588604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191001" y="2695929"/>
            <a:ext cx="413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T1</a:t>
            </a:r>
          </a:p>
        </p:txBody>
      </p:sp>
    </p:spTree>
    <p:extLst>
      <p:ext uri="{BB962C8B-B14F-4D97-AF65-F5344CB8AC3E}">
        <p14:creationId xmlns:p14="http://schemas.microsoft.com/office/powerpoint/2010/main" val="1538613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152399"/>
            <a:ext cx="3894009" cy="4679009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860" y="228600"/>
            <a:ext cx="3637979" cy="460280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191000" y="4831409"/>
            <a:ext cx="5934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T2</a:t>
            </a:r>
          </a:p>
        </p:txBody>
      </p:sp>
    </p:spTree>
    <p:extLst>
      <p:ext uri="{BB962C8B-B14F-4D97-AF65-F5344CB8AC3E}">
        <p14:creationId xmlns:p14="http://schemas.microsoft.com/office/powerpoint/2010/main" val="2752658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63445"/>
            <a:ext cx="4177347" cy="64195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908493" y="4800600"/>
            <a:ext cx="583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STIR</a:t>
            </a:r>
          </a:p>
        </p:txBody>
      </p:sp>
    </p:spTree>
    <p:extLst>
      <p:ext uri="{BB962C8B-B14F-4D97-AF65-F5344CB8AC3E}">
        <p14:creationId xmlns:p14="http://schemas.microsoft.com/office/powerpoint/2010/main" val="722868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3171876" cy="472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57200"/>
            <a:ext cx="4977138" cy="3352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943600" y="4343400"/>
            <a:ext cx="17370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Post contrast T1 </a:t>
            </a:r>
          </a:p>
        </p:txBody>
      </p:sp>
    </p:spTree>
    <p:extLst>
      <p:ext uri="{BB962C8B-B14F-4D97-AF65-F5344CB8AC3E}">
        <p14:creationId xmlns:p14="http://schemas.microsoft.com/office/powerpoint/2010/main" val="2739944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5638800" cy="3352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3657600"/>
            <a:ext cx="5638800" cy="289830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4953000" y="1981200"/>
            <a:ext cx="457200" cy="3048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4800600" y="5410200"/>
            <a:ext cx="457200" cy="381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703460" y="3244334"/>
            <a:ext cx="17370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Post contrast T1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553200" y="1764268"/>
            <a:ext cx="1232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Second toe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781800" y="4648200"/>
            <a:ext cx="1174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Fourth toe</a:t>
            </a:r>
          </a:p>
        </p:txBody>
      </p:sp>
    </p:spTree>
    <p:extLst>
      <p:ext uri="{BB962C8B-B14F-4D97-AF65-F5344CB8AC3E}">
        <p14:creationId xmlns:p14="http://schemas.microsoft.com/office/powerpoint/2010/main" val="1748108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F26A3-B42B-47E5-9899-BC1114680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7544D-AF75-42E4-A44E-3B5A458F7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Patient, in addition also has a similar, synchronous mass in posteromedial upper same leg.</a:t>
            </a:r>
          </a:p>
        </p:txBody>
      </p:sp>
    </p:spTree>
    <p:extLst>
      <p:ext uri="{BB962C8B-B14F-4D97-AF65-F5344CB8AC3E}">
        <p14:creationId xmlns:p14="http://schemas.microsoft.com/office/powerpoint/2010/main" val="1553676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246" y="62139"/>
            <a:ext cx="3170018" cy="6625339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54770"/>
            <a:ext cx="3170018" cy="3581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2000" y="4742995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STIR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114684" y="3736170"/>
            <a:ext cx="413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T1</a:t>
            </a:r>
          </a:p>
        </p:txBody>
      </p:sp>
    </p:spTree>
    <p:extLst>
      <p:ext uri="{BB962C8B-B14F-4D97-AF65-F5344CB8AC3E}">
        <p14:creationId xmlns:p14="http://schemas.microsoft.com/office/powerpoint/2010/main" val="36196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61</TotalTime>
  <Words>92</Words>
  <Application>Microsoft Office PowerPoint</Application>
  <PresentationFormat>On-screen Show (4:3)</PresentationFormat>
  <Paragraphs>25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 </vt:lpstr>
      <vt:lpstr>PowerPoint Presentation</vt:lpstr>
      <vt:lpstr> </vt:lpstr>
      <vt:lpstr> </vt:lpstr>
      <vt:lpstr> </vt:lpstr>
      <vt:lpstr> </vt:lpstr>
      <vt:lpstr> </vt:lpstr>
      <vt:lpstr>PowerPoint Presentation</vt:lpstr>
      <vt:lpstr> </vt:lpstr>
      <vt:lpstr>  </vt:lpstr>
      <vt:lpstr>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MRI WITH CT OF RIGH TLOWER LIMB</dc:title>
  <dc:creator>user</dc:creator>
  <cp:lastModifiedBy>Admin</cp:lastModifiedBy>
  <cp:revision>24</cp:revision>
  <dcterms:created xsi:type="dcterms:W3CDTF">2006-08-16T00:00:00Z</dcterms:created>
  <dcterms:modified xsi:type="dcterms:W3CDTF">2021-06-03T09:31:12Z</dcterms:modified>
</cp:coreProperties>
</file>