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11d13375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11d13375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11d13375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11d13375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11d13375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11d13375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11d13375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11d13375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11d13375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11d13375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1069" l="4869" r="17958" t="16887"/>
          <a:stretch/>
        </p:blipFill>
        <p:spPr>
          <a:xfrm>
            <a:off x="223475" y="-59800"/>
            <a:ext cx="4069274" cy="24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2083" l="9683" r="19111" t="18583"/>
          <a:stretch/>
        </p:blipFill>
        <p:spPr>
          <a:xfrm>
            <a:off x="4440338" y="0"/>
            <a:ext cx="3925699" cy="24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3229" l="0" r="18413" t="18584"/>
          <a:stretch/>
        </p:blipFill>
        <p:spPr>
          <a:xfrm>
            <a:off x="466800" y="2393746"/>
            <a:ext cx="3825943" cy="27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14422" l="4450" r="22949" t="18589"/>
          <a:stretch/>
        </p:blipFill>
        <p:spPr>
          <a:xfrm>
            <a:off x="4416400" y="2393750"/>
            <a:ext cx="3973574" cy="27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20107" l="13547" r="64623" t="32758"/>
          <a:stretch/>
        </p:blipFill>
        <p:spPr>
          <a:xfrm>
            <a:off x="1687575" y="2610450"/>
            <a:ext cx="2992148" cy="25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33303" l="65866" r="11644" t="14788"/>
          <a:stretch/>
        </p:blipFill>
        <p:spPr>
          <a:xfrm>
            <a:off x="4883175" y="2571750"/>
            <a:ext cx="2798950" cy="25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613" y="-12"/>
            <a:ext cx="2952078" cy="261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-38700"/>
            <a:ext cx="3288163" cy="26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6330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" y="0"/>
            <a:ext cx="334167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0961" y="0"/>
            <a:ext cx="37931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6330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Now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b="62241" l="0" r="26259" t="0"/>
          <a:stretch/>
        </p:blipFill>
        <p:spPr>
          <a:xfrm>
            <a:off x="2958825" y="0"/>
            <a:ext cx="2596875" cy="204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050" y="304800"/>
            <a:ext cx="232455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54" y="304800"/>
            <a:ext cx="2270985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5994" y="439625"/>
            <a:ext cx="4181355" cy="18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6000" y="2436976"/>
            <a:ext cx="4181351" cy="199648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 years ago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27954" l="24060" r="18461" t="26284"/>
          <a:stretch/>
        </p:blipFill>
        <p:spPr>
          <a:xfrm rot="10800000">
            <a:off x="6207200" y="2841050"/>
            <a:ext cx="2781201" cy="22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27134" l="22471" r="16564" t="22165"/>
          <a:stretch/>
        </p:blipFill>
        <p:spPr>
          <a:xfrm rot="10800000">
            <a:off x="6008225" y="477824"/>
            <a:ext cx="2980175" cy="247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 b="0" l="29875" r="27420" t="21092"/>
          <a:stretch/>
        </p:blipFill>
        <p:spPr>
          <a:xfrm>
            <a:off x="239652" y="477825"/>
            <a:ext cx="2477224" cy="45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6">
            <a:alphaModFix/>
          </a:blip>
          <a:srcRect b="0" l="21091" r="20305" t="18831"/>
          <a:stretch/>
        </p:blipFill>
        <p:spPr>
          <a:xfrm>
            <a:off x="2782825" y="477825"/>
            <a:ext cx="3249725" cy="45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 </a:t>
            </a:r>
            <a:r>
              <a:rPr lang="en">
                <a:solidFill>
                  <a:schemeClr val="dk1"/>
                </a:solidFill>
              </a:rPr>
              <a:t>years ago   Rt Wrist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11623" l="14366" r="28783" t="16891"/>
          <a:stretch/>
        </p:blipFill>
        <p:spPr>
          <a:xfrm>
            <a:off x="2381725" y="227400"/>
            <a:ext cx="3124476" cy="472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b="15340" l="31117" r="29592" t="15152"/>
          <a:stretch/>
        </p:blipFill>
        <p:spPr>
          <a:xfrm>
            <a:off x="5625900" y="227400"/>
            <a:ext cx="2220825" cy="47275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66775" y="418900"/>
            <a:ext cx="689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 years ago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