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54" d="100"/>
          <a:sy n="54" d="100"/>
        </p:scale>
        <p:origin x="84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728D5-0418-4DE0-BDAC-A13D8C939C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0CD0649-E17C-46F9-9482-E274B5A5FA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371D7A-61FB-4B37-A356-D7B37332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AE14-5D15-416A-AD0E-6926D9BB9123}" type="datetimeFigureOut">
              <a:rPr lang="pt-BR" smtClean="0"/>
              <a:t>30/06/2021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AE1B03-B3EB-4F1E-BC00-D2607F641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1F109F0-0969-4A07-9101-EE2F22D91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5B3C-3A1C-4712-AF94-8E6F956F8F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2449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5EA1D0-3AB8-4219-A364-FF7D8483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D41497A-439C-4B4E-876B-062DA42887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7F795F-A3B8-4559-9206-1B3013C1A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AE14-5D15-416A-AD0E-6926D9BB9123}" type="datetimeFigureOut">
              <a:rPr lang="pt-BR" smtClean="0"/>
              <a:t>30/06/2021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08087B-D3F3-4F65-95B2-77EDAFB92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BF9F8-EC33-47B4-A960-3AD8BA27F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5B3C-3A1C-4712-AF94-8E6F956F8F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8228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BE4CD9A-3376-4210-B672-9B3A9B2216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08D4C15-EFC8-4BDE-B935-131E38003F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8B55D1-94B7-40F3-8F6A-0B1B40614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AE14-5D15-416A-AD0E-6926D9BB9123}" type="datetimeFigureOut">
              <a:rPr lang="pt-BR" smtClean="0"/>
              <a:t>30/06/2021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04B780-4989-4846-88DC-A720C2159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679A94-BDCA-4D98-9507-15F5FC115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5B3C-3A1C-4712-AF94-8E6F956F8F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9145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753D9E-005A-4478-89B9-D1AD6470A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E5BCC2-7DA8-4CAC-92D7-589EE41D0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B4C9F25-1F11-4C2F-93A1-A6A9E5E1D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AE14-5D15-416A-AD0E-6926D9BB9123}" type="datetimeFigureOut">
              <a:rPr lang="pt-BR" smtClean="0"/>
              <a:t>30/06/2021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06E6463-8FC9-4113-872D-549F76D8F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B3C8DD-730B-416D-A11A-81556A1ED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5B3C-3A1C-4712-AF94-8E6F956F8F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7869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32B619-352B-4B42-A5B2-410699732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03C791-36F6-43AE-9BEC-F1E0285EC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9B5811-6871-4207-9DA3-A2144D503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AE14-5D15-416A-AD0E-6926D9BB9123}" type="datetimeFigureOut">
              <a:rPr lang="pt-BR" smtClean="0"/>
              <a:t>30/06/2021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ACEA8D-34A6-4808-BE14-20EA56A60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5B18125-EDDF-42E0-967D-A7F15031D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5B3C-3A1C-4712-AF94-8E6F956F8F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9530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CEF5B6-C662-4A3D-B201-ED327107E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2FF1AF-47F3-4739-9C74-A64A6074F2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787A409-B03D-4E5F-99DD-680328B499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7EF5143-C4CF-4ECF-8AC8-17F253B1A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AE14-5D15-416A-AD0E-6926D9BB9123}" type="datetimeFigureOut">
              <a:rPr lang="pt-BR" smtClean="0"/>
              <a:t>30/06/2021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091A039-44F0-4166-9427-C5AD3FE76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F5A6AB5-2E67-4185-8912-E8E09BBED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5B3C-3A1C-4712-AF94-8E6F956F8F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46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168BC7-EE7D-4517-B1D8-31C8D737F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2349065-FDB0-4734-AF59-0602DD3D0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1BC2590-0B97-42E6-BC71-5188A72F2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EABF46F-CD38-4DD5-BAF1-DD0E2A0D74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184ED92-981F-44AB-961E-775D06C219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488945D-9026-42BE-9701-B616DDB48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AE14-5D15-416A-AD0E-6926D9BB9123}" type="datetimeFigureOut">
              <a:rPr lang="pt-BR" smtClean="0"/>
              <a:t>30/06/2021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5EF9EE4-E025-4C21-8D69-D23BD2FF1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7833F44-46C0-4D36-96FD-F9FD72184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5B3C-3A1C-4712-AF94-8E6F956F8F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012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C98E27-248A-4EF5-A243-21053C40C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C9EEB69-7EF4-43A1-A4A5-8A29679EE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AE14-5D15-416A-AD0E-6926D9BB9123}" type="datetimeFigureOut">
              <a:rPr lang="pt-BR" smtClean="0"/>
              <a:t>30/06/2021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A06EF68-4190-46EE-8AE1-49DCB045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C5EE475-B763-403D-A02F-72DBD6705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5B3C-3A1C-4712-AF94-8E6F956F8F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527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1561A12-83C9-4CB7-AF00-75B250C26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AE14-5D15-416A-AD0E-6926D9BB9123}" type="datetimeFigureOut">
              <a:rPr lang="pt-BR" smtClean="0"/>
              <a:t>30/06/2021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662237C-EE5A-49A1-8742-2D2F48221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2398899-3564-4235-AF9E-A11EF8E10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5B3C-3A1C-4712-AF94-8E6F956F8F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0175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3B74BE-2CF7-4011-9B38-B70EE797C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338D19-42AF-4C30-B335-19CCCA363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437D9E8-F49D-4EAC-83C3-A0156A3890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24C5231-84E7-42E8-80B3-61C4F71F7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AE14-5D15-416A-AD0E-6926D9BB9123}" type="datetimeFigureOut">
              <a:rPr lang="pt-BR" smtClean="0"/>
              <a:t>30/06/2021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29D2792-6804-44AB-8BA1-EECA2327F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0A3FD01-0AC4-427D-9CF7-47874BFF9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5B3C-3A1C-4712-AF94-8E6F956F8F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820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7C5AB8-C363-459A-969A-843CA11A2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D2CBC5C-A83C-4014-8882-F618787A2B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AAFBF5E-F843-4730-810C-EF84DFCF0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87D3399-15B3-49F6-911D-55DAFC515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AE14-5D15-416A-AD0E-6926D9BB9123}" type="datetimeFigureOut">
              <a:rPr lang="pt-BR" smtClean="0"/>
              <a:t>30/06/2021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CC7642-A778-4FAE-A3E6-F11876737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FC90A73-D3EE-4C17-95CA-5789CA39C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5B3C-3A1C-4712-AF94-8E6F956F8F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6267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F4AA4F1-224B-4CED-99EF-766DE48F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6AEF5A4-2D5B-45EE-820C-50884CC5D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E8B3EE-5A39-4C20-8675-201B669DA2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3AE14-5D15-416A-AD0E-6926D9BB9123}" type="datetimeFigureOut">
              <a:rPr lang="pt-BR" smtClean="0"/>
              <a:t>30/06/2021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0ADD50-B2FE-4AD9-8B1C-261E083D96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9A9317C-2F30-4084-AB49-4064BAF64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B5B3C-3A1C-4712-AF94-8E6F956F8F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0439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B3E85A-C18D-4392-BF50-D3D049D2DF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32 </a:t>
            </a:r>
            <a:r>
              <a:rPr lang="pt-BR" dirty="0" err="1"/>
              <a:t>year</a:t>
            </a:r>
            <a:r>
              <a:rPr lang="pt-BR" dirty="0"/>
              <a:t> </a:t>
            </a:r>
            <a:r>
              <a:rPr lang="pt-BR" dirty="0" err="1"/>
              <a:t>old</a:t>
            </a:r>
            <a:r>
              <a:rPr lang="pt-BR" dirty="0"/>
              <a:t> </a:t>
            </a:r>
            <a:r>
              <a:rPr lang="pt-BR" dirty="0" err="1"/>
              <a:t>female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56148F-EC42-4DAE-AF4E-8E00083D7B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9962"/>
            <a:ext cx="9144000" cy="2747403"/>
          </a:xfrm>
        </p:spPr>
        <p:txBody>
          <a:bodyPr>
            <a:normAutofit/>
          </a:bodyPr>
          <a:lstStyle/>
          <a:p>
            <a:r>
              <a:rPr lang="pt-BR" dirty="0"/>
              <a:t>NONSPECIFIC KNEE PAIN FOR THE PAST 8 MONTHS. DOES NOT GET WORSE </a:t>
            </a:r>
            <a:r>
              <a:rPr lang="pt-BR"/>
              <a:t>AT NIGHT BUT IN THE MORNING</a:t>
            </a:r>
            <a:r>
              <a:rPr lang="pt-BR" dirty="0"/>
              <a:t>.</a:t>
            </a:r>
          </a:p>
          <a:p>
            <a:r>
              <a:rPr lang="pt-BR" dirty="0"/>
              <a:t>NO TRAUMA</a:t>
            </a:r>
          </a:p>
          <a:p>
            <a:r>
              <a:rPr lang="pt-BR" dirty="0" err="1"/>
              <a:t>Walking</a:t>
            </a:r>
            <a:r>
              <a:rPr lang="pt-BR" dirty="0"/>
              <a:t> 4 km 2 x </a:t>
            </a:r>
            <a:r>
              <a:rPr lang="pt-BR" dirty="0" err="1"/>
              <a:t>week</a:t>
            </a:r>
            <a:r>
              <a:rPr lang="pt-BR" dirty="0"/>
              <a:t>/PILATES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4801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08DE74F-F5EC-4EB2-8FD7-65A0A6CB9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71450"/>
            <a:ext cx="11296650" cy="6515100"/>
          </a:xfrm>
          <a:prstGeom prst="rect">
            <a:avLst/>
          </a:prstGeom>
        </p:spPr>
      </p:pic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96A6ACEF-1C3C-494B-91D8-916DD5385042}"/>
              </a:ext>
            </a:extLst>
          </p:cNvPr>
          <p:cNvCxnSpPr/>
          <p:nvPr/>
        </p:nvCxnSpPr>
        <p:spPr>
          <a:xfrm flipV="1">
            <a:off x="6658504" y="3323787"/>
            <a:ext cx="228600" cy="407504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195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A4CBACB-C8F7-4662-B3DC-FCFC52293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71450"/>
            <a:ext cx="112966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41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24F2C83-E7C6-43B2-9278-99B963921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88" y="398627"/>
            <a:ext cx="11200023" cy="645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22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DF30107-4866-41C7-9CF0-6732F59ED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71450"/>
            <a:ext cx="112966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75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8A45A4C-08E2-41F5-A705-49FFE78BA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71450"/>
            <a:ext cx="112966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76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228D144-5590-49A8-A2A9-DCD39927D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71450"/>
            <a:ext cx="112966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23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90433B5-99B5-412C-BF00-95FBDD901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71450"/>
            <a:ext cx="112966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47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820D28E-3176-4A8B-8D0B-7277E7579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71450"/>
            <a:ext cx="112966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59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0282DF6-082A-4B72-9405-F52F0159D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71450"/>
            <a:ext cx="112966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59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8B2DA05-5563-4D0B-8C6F-74683F513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71450"/>
            <a:ext cx="112966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>
            <a:extLst>
              <a:ext uri="{FF2B5EF4-FFF2-40B4-BE49-F238E27FC236}">
                <a16:creationId xmlns:a16="http://schemas.microsoft.com/office/drawing/2014/main" id="{2988175E-F021-491C-B516-CE1932FCF84C}"/>
              </a:ext>
            </a:extLst>
          </p:cNvPr>
          <p:cNvSpPr txBox="1"/>
          <p:nvPr/>
        </p:nvSpPr>
        <p:spPr>
          <a:xfrm>
            <a:off x="5943600" y="3985591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T2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FA1EA9B-208D-4FBC-8A27-107AD95FB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67" y="213021"/>
            <a:ext cx="10641666" cy="613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668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831DBF8-11D2-4C43-B9EA-00D99387F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71450"/>
            <a:ext cx="112966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78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8682C1C-5D6A-4975-A2BE-A2B179AD1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71450"/>
            <a:ext cx="112966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34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CC5A94B-264F-4258-B3CB-C9CEBCFFA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71450"/>
            <a:ext cx="112966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53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C7A8BFB-C6F1-4FBF-BCC4-03938B66E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71450"/>
            <a:ext cx="112966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78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D19EC1D-D8BB-4264-A925-2EC5A85FB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578" y="2028116"/>
            <a:ext cx="7548843" cy="435363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AE18E21-EBCD-488A-9FC5-E52A358F4430}"/>
              </a:ext>
            </a:extLst>
          </p:cNvPr>
          <p:cNvSpPr txBox="1"/>
          <p:nvPr/>
        </p:nvSpPr>
        <p:spPr>
          <a:xfrm>
            <a:off x="4536141" y="573741"/>
            <a:ext cx="35679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GAD</a:t>
            </a:r>
          </a:p>
        </p:txBody>
      </p:sp>
    </p:spTree>
    <p:extLst>
      <p:ext uri="{BB962C8B-B14F-4D97-AF65-F5344CB8AC3E}">
        <p14:creationId xmlns:p14="http://schemas.microsoft.com/office/powerpoint/2010/main" val="2767112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C0D6C6D-F4F3-4EBD-86F9-EE6895284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567" y="1846163"/>
            <a:ext cx="8050866" cy="464316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17BB093-7281-474E-BB6D-667CB90966E0}"/>
              </a:ext>
            </a:extLst>
          </p:cNvPr>
          <p:cNvSpPr txBox="1"/>
          <p:nvPr/>
        </p:nvSpPr>
        <p:spPr>
          <a:xfrm>
            <a:off x="4195482" y="753035"/>
            <a:ext cx="3316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GAD</a:t>
            </a:r>
          </a:p>
        </p:txBody>
      </p:sp>
    </p:spTree>
    <p:extLst>
      <p:ext uri="{BB962C8B-B14F-4D97-AF65-F5344CB8AC3E}">
        <p14:creationId xmlns:p14="http://schemas.microsoft.com/office/powerpoint/2010/main" val="21644086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D3012D2-C327-4B62-8C26-E925F6B66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120" y="1229819"/>
            <a:ext cx="8839760" cy="509814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014FB0F-9E21-4581-B8E4-3BCDB725F528}"/>
              </a:ext>
            </a:extLst>
          </p:cNvPr>
          <p:cNvSpPr txBox="1"/>
          <p:nvPr/>
        </p:nvSpPr>
        <p:spPr>
          <a:xfrm>
            <a:off x="4034118" y="394447"/>
            <a:ext cx="3944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GAD</a:t>
            </a:r>
          </a:p>
        </p:txBody>
      </p:sp>
    </p:spTree>
    <p:extLst>
      <p:ext uri="{BB962C8B-B14F-4D97-AF65-F5344CB8AC3E}">
        <p14:creationId xmlns:p14="http://schemas.microsoft.com/office/powerpoint/2010/main" val="25495992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D561706-72B0-4DD5-AE17-C76FC23C19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STRESS CHANGES WTIH A TRACTION CYST?</a:t>
            </a:r>
            <a:br>
              <a:rPr lang="pt-BR" sz="2800" dirty="0"/>
            </a:br>
            <a:br>
              <a:rPr lang="pt-BR" sz="2800" dirty="0"/>
            </a:br>
            <a:r>
              <a:rPr lang="pt-BR" sz="3600" dirty="0"/>
              <a:t>OO ???</a:t>
            </a:r>
          </a:p>
        </p:txBody>
      </p:sp>
    </p:spTree>
    <p:extLst>
      <p:ext uri="{BB962C8B-B14F-4D97-AF65-F5344CB8AC3E}">
        <p14:creationId xmlns:p14="http://schemas.microsoft.com/office/powerpoint/2010/main" val="449022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FDEDB45-F208-4B44-B2A0-ABFB4B134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71450"/>
            <a:ext cx="112966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09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FA8A890-7B16-4C81-B41B-495B9D267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71450"/>
            <a:ext cx="11296650" cy="6515100"/>
          </a:xfrm>
          <a:prstGeom prst="rect">
            <a:avLst/>
          </a:prstGeom>
        </p:spPr>
      </p:pic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7A9C1633-069A-4779-BC75-022D7F09BD00}"/>
              </a:ext>
            </a:extLst>
          </p:cNvPr>
          <p:cNvCxnSpPr/>
          <p:nvPr/>
        </p:nvCxnSpPr>
        <p:spPr>
          <a:xfrm flipV="1">
            <a:off x="6679096" y="3319670"/>
            <a:ext cx="228600" cy="407504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514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9A30ADE-1132-40B6-B5FE-0AE916496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71450"/>
            <a:ext cx="112966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26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96BBB51-602C-46DC-A748-68F49C548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71450"/>
            <a:ext cx="11296650" cy="6515100"/>
          </a:xfrm>
          <a:prstGeom prst="rect">
            <a:avLst/>
          </a:prstGeom>
        </p:spPr>
      </p:pic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14C6DEBC-4EBF-4ED5-A87E-11085E950150}"/>
              </a:ext>
            </a:extLst>
          </p:cNvPr>
          <p:cNvCxnSpPr/>
          <p:nvPr/>
        </p:nvCxnSpPr>
        <p:spPr>
          <a:xfrm flipV="1">
            <a:off x="6679096" y="3319670"/>
            <a:ext cx="228600" cy="407504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76252916-E412-4B61-87BC-6746DE3B0434}"/>
              </a:ext>
            </a:extLst>
          </p:cNvPr>
          <p:cNvCxnSpPr/>
          <p:nvPr/>
        </p:nvCxnSpPr>
        <p:spPr>
          <a:xfrm flipV="1">
            <a:off x="6930352" y="3397928"/>
            <a:ext cx="228600" cy="407504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636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4CD601F-410A-4373-B196-BEAE805F4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71450"/>
            <a:ext cx="112966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99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07CA241-CA94-4DDC-8E87-2E2007234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71450"/>
            <a:ext cx="112966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75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8048AD3-A30F-4115-A3C0-E11930D87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71450"/>
            <a:ext cx="112966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990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49</Words>
  <Application>Microsoft Office PowerPoint</Application>
  <PresentationFormat>Widescreen</PresentationFormat>
  <Paragraphs>14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Tema do Office</vt:lpstr>
      <vt:lpstr>32 year old female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STRESS CHANGES WTIH A TRACTION CYST?  OO 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32 year old male</dc:title>
  <dc:creator>Lucas da Gama Lobo</dc:creator>
  <cp:lastModifiedBy>Lucas da Gama Lobo</cp:lastModifiedBy>
  <cp:revision>8</cp:revision>
  <dcterms:created xsi:type="dcterms:W3CDTF">2020-09-25T15:44:07Z</dcterms:created>
  <dcterms:modified xsi:type="dcterms:W3CDTF">2021-06-30T14:35:07Z</dcterms:modified>
</cp:coreProperties>
</file>