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1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7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77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5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9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2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2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87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9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1077-0B4B-4665-96AF-8B8A5E7985C3}" type="datetimeFigureOut">
              <a:rPr lang="pt-BR" smtClean="0"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540-8814-4F8C-8F2A-F4B81A9E9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26 </a:t>
            </a:r>
            <a:r>
              <a:rPr lang="pt-BR" dirty="0" err="1" smtClean="0"/>
              <a:t>year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r>
              <a:rPr lang="pt-BR" dirty="0" smtClean="0"/>
              <a:t> male </a:t>
            </a:r>
            <a:r>
              <a:rPr lang="pt-BR" dirty="0" err="1" smtClean="0"/>
              <a:t>with</a:t>
            </a:r>
            <a:r>
              <a:rPr lang="pt-BR" dirty="0" smtClean="0"/>
              <a:t> open </a:t>
            </a:r>
            <a:r>
              <a:rPr lang="pt-BR" dirty="0" err="1" smtClean="0"/>
              <a:t>fracture</a:t>
            </a:r>
            <a:r>
              <a:rPr lang="pt-BR" dirty="0" smtClean="0"/>
              <a:t> post ORIF </a:t>
            </a:r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err="1" smtClean="0"/>
              <a:t>years</a:t>
            </a:r>
            <a:r>
              <a:rPr lang="pt-BR" dirty="0" smtClean="0"/>
              <a:t> </a:t>
            </a:r>
            <a:r>
              <a:rPr lang="pt-BR" dirty="0" err="1" smtClean="0"/>
              <a:t>ago</a:t>
            </a:r>
            <a:endParaRPr lang="pt-BR" dirty="0" smtClean="0"/>
          </a:p>
          <a:p>
            <a:r>
              <a:rPr lang="pt-BR" dirty="0" err="1" smtClean="0"/>
              <a:t>persistent</a:t>
            </a:r>
            <a:r>
              <a:rPr lang="pt-BR" dirty="0" smtClean="0"/>
              <a:t> </a:t>
            </a:r>
            <a:r>
              <a:rPr lang="pt-BR" dirty="0" err="1" smtClean="0"/>
              <a:t>discharge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skin</a:t>
            </a:r>
            <a:endParaRPr lang="pt-BR" dirty="0" smtClean="0"/>
          </a:p>
          <a:p>
            <a:r>
              <a:rPr lang="pt-BR" dirty="0" smtClean="0"/>
              <a:t>I </a:t>
            </a:r>
            <a:r>
              <a:rPr lang="pt-BR" dirty="0" err="1" smtClean="0"/>
              <a:t>see</a:t>
            </a:r>
            <a:r>
              <a:rPr lang="pt-BR" dirty="0" smtClean="0"/>
              <a:t> a </a:t>
            </a:r>
            <a:r>
              <a:rPr lang="pt-BR" dirty="0" err="1" smtClean="0"/>
              <a:t>tunnel</a:t>
            </a:r>
            <a:r>
              <a:rPr lang="pt-BR" dirty="0" smtClean="0"/>
              <a:t> </a:t>
            </a:r>
            <a:r>
              <a:rPr lang="pt-BR" dirty="0" err="1" smtClean="0"/>
              <a:t>inside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tibia</a:t>
            </a:r>
            <a:r>
              <a:rPr lang="pt-BR" dirty="0" smtClean="0"/>
              <a:t> </a:t>
            </a:r>
            <a:r>
              <a:rPr lang="pt-BR" dirty="0" err="1" smtClean="0"/>
              <a:t>medullary</a:t>
            </a:r>
            <a:r>
              <a:rPr lang="pt-BR" dirty="0" smtClean="0"/>
              <a:t> canal</a:t>
            </a:r>
          </a:p>
          <a:p>
            <a:r>
              <a:rPr lang="pt-BR" dirty="0" smtClean="0"/>
              <a:t>Post </a:t>
            </a:r>
            <a:r>
              <a:rPr lang="pt-BR" dirty="0" err="1" smtClean="0"/>
              <a:t>traumautic</a:t>
            </a:r>
            <a:r>
              <a:rPr lang="pt-BR" dirty="0" smtClean="0"/>
              <a:t> </a:t>
            </a:r>
            <a:r>
              <a:rPr lang="pt-BR" dirty="0" err="1" smtClean="0"/>
              <a:t>cavity</a:t>
            </a:r>
            <a:r>
              <a:rPr lang="pt-BR" dirty="0" smtClean="0"/>
              <a:t>? </a:t>
            </a:r>
            <a:r>
              <a:rPr lang="pt-BR" dirty="0" err="1" smtClean="0"/>
              <a:t>sinus</a:t>
            </a:r>
            <a:r>
              <a:rPr lang="pt-BR" dirty="0" smtClean="0"/>
              <a:t> </a:t>
            </a:r>
            <a:r>
              <a:rPr lang="pt-BR" dirty="0" err="1" smtClean="0"/>
              <a:t>tract</a:t>
            </a:r>
            <a:r>
              <a:rPr lang="pt-BR" dirty="0" smtClean="0"/>
              <a:t>?</a:t>
            </a:r>
          </a:p>
          <a:p>
            <a:r>
              <a:rPr lang="pt-BR" dirty="0" err="1" smtClean="0"/>
              <a:t>Advise</a:t>
            </a:r>
            <a:r>
              <a:rPr lang="pt-BR" dirty="0" smtClean="0"/>
              <a:t> </a:t>
            </a:r>
            <a:r>
              <a:rPr lang="pt-BR" dirty="0" err="1" smtClean="0"/>
              <a:t>please</a:t>
            </a:r>
            <a:endParaRPr lang="pt-BR" dirty="0" smtClean="0"/>
          </a:p>
          <a:p>
            <a:r>
              <a:rPr lang="pt-BR" dirty="0" err="1" smtClean="0"/>
              <a:t>thanks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cas.lobo\Desktop\6\6.Seq4.Ser9.Img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90897" cy="63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cas.lobo\Desktop\6\6.Seq4.Ser9.Img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910288" cy="6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cas.lobo\Desktop\6\6.Seq4.Ser9.Img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628"/>
            <a:ext cx="6624736" cy="62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cas.lobo\Desktop\6\6.Seq4.Ser9.Img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057"/>
            <a:ext cx="6669640" cy="63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ucas.lobo\Desktop\6\6.Seq4.Ser9.Img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362"/>
            <a:ext cx="6611315" cy="62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ucas.lobo\Desktop\6\6.Seq4.Ser9.Img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92" y="88453"/>
            <a:ext cx="6864334" cy="65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ucas.lobo\Desktop\6\6.Seq4.Ser9.Img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802"/>
            <a:ext cx="6657255" cy="6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ucas.lobo\Desktop\6\6.Seq401.Ser8.Img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67762" cy="57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ucas.lobo\Desktop\6\6.Seq401.Ser8.Img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70262" cy="61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ucas.lobo\Desktop\6\6.Seq401.Ser8.Img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602"/>
            <a:ext cx="6875346" cy="65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s.lobo\Desktop\6\6.Seq4.Ser9.Img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9"/>
            <a:ext cx="6964817" cy="66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ucas.lobo\Desktop\6\6.Seq401.Ser8.Img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122687" cy="58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ucas.lobo\Desktop\6\6.Seq401.Ser8.Img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458372" cy="61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ucas.lobo\Desktop\6\6.Seq401.Ser8.Img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224357" cy="59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ucas.lobo\Desktop\6\6.Seq401.Ser8.Img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2699" cy="6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ucas.lobo\Desktop\6\6.Seq401.Ser8.Img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149861" cy="58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cas.lobo\Desktop\6\6.Seq4.Ser9.Img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981774" cy="66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as.lobo\Desktop\6\6.Seq4.Ser9.Img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365"/>
            <a:ext cx="6696744" cy="63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cas.lobo\Desktop\6\6.Seq4.Ser9.Img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6" y="325205"/>
            <a:ext cx="6462774" cy="61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ucas.lobo\Desktop\6\6.Seq4.Ser9.Img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57529" cy="6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cas.lobo\Desktop\6\6.Seq4.Ser9.Img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48" y="404664"/>
            <a:ext cx="6169388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as.lobo\Desktop\6\6.Seq4.Ser9.Img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64" y="582238"/>
            <a:ext cx="6107264" cy="57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cas.lobo\Desktop\6\6.Seq4.Ser9.Img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97786" cy="61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cas.lobo\Desktop\6\6.Seq4.Ser9.Img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1397"/>
            <a:ext cx="6652369" cy="63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Application>Microsoft Office PowerPoint</Application>
  <PresentationFormat>Apresentação na tela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Labchecap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Lobo</dc:creator>
  <cp:lastModifiedBy>Lucas Lobo</cp:lastModifiedBy>
  <cp:revision>5</cp:revision>
  <dcterms:created xsi:type="dcterms:W3CDTF">2021-05-11T21:32:07Z</dcterms:created>
  <dcterms:modified xsi:type="dcterms:W3CDTF">2021-05-11T21:55:26Z</dcterms:modified>
</cp:coreProperties>
</file>