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4"/>
  </p:normalViewPr>
  <p:slideViewPr>
    <p:cSldViewPr>
      <p:cViewPr varScale="1">
        <p:scale>
          <a:sx n="109" d="100"/>
          <a:sy n="109" d="100"/>
        </p:scale>
        <p:origin x="172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1077-0B4B-4665-96AF-8B8A5E7985C3}" type="datetimeFigureOut">
              <a:rPr lang="pt-BR" smtClean="0"/>
              <a:t>15/05/2021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4540-8814-4F8C-8F2A-F4B81A9E973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1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1077-0B4B-4665-96AF-8B8A5E7985C3}" type="datetimeFigureOut">
              <a:rPr lang="pt-BR" smtClean="0"/>
              <a:t>15/05/2021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4540-8814-4F8C-8F2A-F4B81A9E973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71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1077-0B4B-4665-96AF-8B8A5E7985C3}" type="datetimeFigureOut">
              <a:rPr lang="pt-BR" smtClean="0"/>
              <a:t>15/05/2021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4540-8814-4F8C-8F2A-F4B81A9E973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621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1077-0B4B-4665-96AF-8B8A5E7985C3}" type="datetimeFigureOut">
              <a:rPr lang="pt-BR" smtClean="0"/>
              <a:t>15/05/2021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4540-8814-4F8C-8F2A-F4B81A9E973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677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1077-0B4B-4665-96AF-8B8A5E7985C3}" type="datetimeFigureOut">
              <a:rPr lang="pt-BR" smtClean="0"/>
              <a:t>15/05/2021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4540-8814-4F8C-8F2A-F4B81A9E973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5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1077-0B4B-4665-96AF-8B8A5E7985C3}" type="datetimeFigureOut">
              <a:rPr lang="pt-BR" smtClean="0"/>
              <a:t>15/05/2021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4540-8814-4F8C-8F2A-F4B81A9E973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597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1077-0B4B-4665-96AF-8B8A5E7985C3}" type="datetimeFigureOut">
              <a:rPr lang="pt-BR" smtClean="0"/>
              <a:t>15/05/2021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4540-8814-4F8C-8F2A-F4B81A9E973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022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1077-0B4B-4665-96AF-8B8A5E7985C3}" type="datetimeFigureOut">
              <a:rPr lang="pt-BR" smtClean="0"/>
              <a:t>15/05/2021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4540-8814-4F8C-8F2A-F4B81A9E973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8278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1077-0B4B-4665-96AF-8B8A5E7985C3}" type="datetimeFigureOut">
              <a:rPr lang="pt-BR" smtClean="0"/>
              <a:t>15/05/2021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4540-8814-4F8C-8F2A-F4B81A9E973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01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1077-0B4B-4665-96AF-8B8A5E7985C3}" type="datetimeFigureOut">
              <a:rPr lang="pt-BR" smtClean="0"/>
              <a:t>15/05/2021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4540-8814-4F8C-8F2A-F4B81A9E973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87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1077-0B4B-4665-96AF-8B8A5E7985C3}" type="datetimeFigureOut">
              <a:rPr lang="pt-BR" smtClean="0"/>
              <a:t>15/05/2021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4540-8814-4F8C-8F2A-F4B81A9E973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694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A1077-0B4B-4665-96AF-8B8A5E7985C3}" type="datetimeFigureOut">
              <a:rPr lang="pt-BR" smtClean="0"/>
              <a:t>15/05/2021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34540-8814-4F8C-8F2A-F4B81A9E973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084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26 </a:t>
            </a:r>
            <a:r>
              <a:rPr lang="pt-BR" dirty="0" err="1"/>
              <a:t>year</a:t>
            </a:r>
            <a:r>
              <a:rPr lang="pt-BR" dirty="0"/>
              <a:t> </a:t>
            </a:r>
            <a:r>
              <a:rPr lang="pt-BR" dirty="0" err="1"/>
              <a:t>old</a:t>
            </a:r>
            <a:r>
              <a:rPr lang="pt-BR" dirty="0"/>
              <a:t> male </a:t>
            </a:r>
            <a:r>
              <a:rPr lang="pt-BR" dirty="0" err="1"/>
              <a:t>with</a:t>
            </a:r>
            <a:r>
              <a:rPr lang="pt-BR" dirty="0"/>
              <a:t> open </a:t>
            </a:r>
            <a:r>
              <a:rPr lang="pt-BR" dirty="0" err="1"/>
              <a:t>fracture</a:t>
            </a:r>
            <a:r>
              <a:rPr lang="pt-BR" dirty="0"/>
              <a:t> post ORIF </a:t>
            </a:r>
            <a:r>
              <a:rPr lang="pt-BR" dirty="0" err="1"/>
              <a:t>two</a:t>
            </a:r>
            <a:r>
              <a:rPr lang="pt-BR" dirty="0"/>
              <a:t> </a:t>
            </a:r>
            <a:r>
              <a:rPr lang="pt-BR" dirty="0" err="1"/>
              <a:t>years</a:t>
            </a:r>
            <a:r>
              <a:rPr lang="pt-BR" dirty="0"/>
              <a:t> </a:t>
            </a:r>
            <a:r>
              <a:rPr lang="pt-BR" dirty="0" err="1"/>
              <a:t>ago</a:t>
            </a:r>
            <a:endParaRPr lang="pt-BR" dirty="0"/>
          </a:p>
          <a:p>
            <a:r>
              <a:rPr lang="pt-BR" dirty="0" err="1"/>
              <a:t>persistent</a:t>
            </a:r>
            <a:r>
              <a:rPr lang="pt-BR" dirty="0"/>
              <a:t> </a:t>
            </a:r>
            <a:r>
              <a:rPr lang="pt-BR" dirty="0" err="1"/>
              <a:t>discharge</a:t>
            </a:r>
            <a:r>
              <a:rPr lang="pt-BR" dirty="0"/>
              <a:t> </a:t>
            </a:r>
            <a:r>
              <a:rPr lang="pt-BR" dirty="0" err="1"/>
              <a:t>from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skin</a:t>
            </a:r>
            <a:endParaRPr lang="pt-BR" dirty="0"/>
          </a:p>
          <a:p>
            <a:r>
              <a:rPr lang="pt-BR" dirty="0"/>
              <a:t>I </a:t>
            </a:r>
            <a:r>
              <a:rPr lang="pt-BR" dirty="0" err="1"/>
              <a:t>see</a:t>
            </a:r>
            <a:r>
              <a:rPr lang="pt-BR" dirty="0"/>
              <a:t> a </a:t>
            </a:r>
            <a:r>
              <a:rPr lang="pt-BR" dirty="0" err="1"/>
              <a:t>tunnel</a:t>
            </a:r>
            <a:r>
              <a:rPr lang="pt-BR" dirty="0"/>
              <a:t> </a:t>
            </a:r>
            <a:r>
              <a:rPr lang="pt-BR" dirty="0" err="1"/>
              <a:t>inside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tibia</a:t>
            </a:r>
            <a:r>
              <a:rPr lang="pt-BR" dirty="0"/>
              <a:t> </a:t>
            </a:r>
            <a:r>
              <a:rPr lang="pt-BR" dirty="0" err="1"/>
              <a:t>medullary</a:t>
            </a:r>
            <a:r>
              <a:rPr lang="pt-BR" dirty="0"/>
              <a:t> canal</a:t>
            </a:r>
          </a:p>
          <a:p>
            <a:r>
              <a:rPr lang="pt-BR" dirty="0"/>
              <a:t>Post </a:t>
            </a:r>
            <a:r>
              <a:rPr lang="pt-BR" dirty="0" err="1"/>
              <a:t>traumautic</a:t>
            </a:r>
            <a:r>
              <a:rPr lang="pt-BR" dirty="0"/>
              <a:t> </a:t>
            </a:r>
            <a:r>
              <a:rPr lang="pt-BR" dirty="0" err="1"/>
              <a:t>cavity</a:t>
            </a:r>
            <a:r>
              <a:rPr lang="pt-BR" dirty="0"/>
              <a:t>? </a:t>
            </a:r>
            <a:r>
              <a:rPr lang="pt-BR" dirty="0" err="1"/>
              <a:t>sinus</a:t>
            </a:r>
            <a:r>
              <a:rPr lang="pt-BR" dirty="0"/>
              <a:t> </a:t>
            </a:r>
            <a:r>
              <a:rPr lang="pt-BR" dirty="0" err="1"/>
              <a:t>tract</a:t>
            </a:r>
            <a:r>
              <a:rPr lang="pt-BR" dirty="0"/>
              <a:t>?</a:t>
            </a:r>
          </a:p>
          <a:p>
            <a:r>
              <a:rPr lang="pt-BR" dirty="0" err="1"/>
              <a:t>Advise</a:t>
            </a:r>
            <a:r>
              <a:rPr lang="pt-BR" dirty="0"/>
              <a:t> </a:t>
            </a:r>
            <a:r>
              <a:rPr lang="pt-BR" dirty="0" err="1"/>
              <a:t>please</a:t>
            </a:r>
            <a:endParaRPr lang="pt-BR" dirty="0"/>
          </a:p>
          <a:p>
            <a:r>
              <a:rPr lang="pt-BR" dirty="0" err="1"/>
              <a:t>thanks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8738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ucas.lobo\Desktop\6\6.Seq4.Ser9.Img6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690897" cy="634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ucas.lobo\Desktop\6\6.Seq4.Ser9.Img6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6910288" cy="655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065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ucas.lobo\Desktop\6\6.Seq4.Ser9.Img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1628"/>
            <a:ext cx="6624736" cy="628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0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ucas.lobo\Desktop\6\6.Seq4.Ser9.Img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1057"/>
            <a:ext cx="6669640" cy="63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514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ucas.lobo\Desktop\6\6.Seq4.Ser9.Img6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362"/>
            <a:ext cx="6611315" cy="626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841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ucas.lobo\Desktop\6\6.Seq4.Ser9.Img6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92" y="88453"/>
            <a:ext cx="6864334" cy="650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161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ucas.lobo\Desktop\6\6.Seq4.Ser9.Img6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2802"/>
            <a:ext cx="6657255" cy="631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44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ucas.lobo\Desktop\6\6.Seq401.Ser8.Img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6067762" cy="57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487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lucas.lobo\Desktop\6\6.Seq401.Ser8.Img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6470262" cy="614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908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lucas.lobo\Desktop\6\6.Seq401.Ser8.Img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2602"/>
            <a:ext cx="6875346" cy="652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674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cas.lobo\Desktop\6\6.Seq4.Ser9.Img6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0249"/>
            <a:ext cx="6964817" cy="660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852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lucas.lobo\Desktop\6\6.Seq401.Ser8.Img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6122687" cy="581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482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lucas.lobo\Desktop\6\6.Seq401.Ser8.Img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6458372" cy="613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40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lucas.lobo\Desktop\6\6.Seq401.Ser8.Img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6224357" cy="590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42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lucas.lobo\Desktop\6\6.Seq401.Ser8.Img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482699" cy="615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299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lucas.lobo\Desktop\6\6.Seq401.Ser8.Img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6149861" cy="583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80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ucas.lobo\Desktop\6\6.Seq4.Ser9.Img6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6981774" cy="662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459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cas.lobo\Desktop\6\6.Seq4.Ser9.Img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7365"/>
            <a:ext cx="6696744" cy="634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15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ucas.lobo\Desktop\6\6.Seq4.Ser9.Img6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586" y="325205"/>
            <a:ext cx="6462774" cy="612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ucas.lobo\Desktop\6\6.Seq4.Ser9.Img6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857529" cy="650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007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ucas.lobo\Desktop\6\6.Seq4.Ser9.Img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48" y="404664"/>
            <a:ext cx="6169388" cy="584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404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ucas.lobo\Desktop\6\6.Seq4.Ser9.Img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064" y="582238"/>
            <a:ext cx="6107264" cy="579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104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ucas.lobo\Desktop\6\6.Seq4.Ser9.Img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497786" cy="616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041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ucas.lobo\Desktop\6\6.Seq4.Ser9.Img6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1397"/>
            <a:ext cx="6652369" cy="630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5094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36</Words>
  <Application>Microsoft Macintosh PowerPoint</Application>
  <PresentationFormat>On-screen Show (4:3)</PresentationFormat>
  <Paragraphs>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Labchecap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Lobo</dc:creator>
  <cp:lastModifiedBy>Lucas da Gama Lobo</cp:lastModifiedBy>
  <cp:revision>5</cp:revision>
  <dcterms:created xsi:type="dcterms:W3CDTF">2021-05-11T21:32:07Z</dcterms:created>
  <dcterms:modified xsi:type="dcterms:W3CDTF">2021-05-15T21:55:22Z</dcterms:modified>
</cp:coreProperties>
</file>