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3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D5B9-8ECB-488E-AC96-CCD6738C46E8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0ED5-62AD-4382-B6AC-0E6516368DF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3141-72A0-442E-98F7-302426155ECD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4728-016E-40B9-94A7-328BE2B39F3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1495-612C-43A5-A542-66B3D81CEE97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B8760-31EB-4209-B4C1-17405A844CF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697A-5CCD-4A88-92F9-F2407FCCC4DD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0AAAF-074F-42CE-9E62-714C7A792DD1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CFDE-232E-4F83-A8B2-BB89B1A493EA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FC7B5-85ED-4EB0-9D17-BC2AA62E9A3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715E-E80E-4C90-8A48-B4E80C08EE53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C9EBE-C90E-4732-A13E-7B2199D1BABC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16FD-4723-4F48-A907-47640AE260AF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6BCC-BDE2-4122-859A-D2CE2D548E2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0B0F-9200-4661-B2E9-5C401408C83C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5EB4D-4463-4E07-B83F-1349F67D73E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7619-A730-4529-BCD9-79969E2143CF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1E13D-22CC-457B-808E-849B7D65819C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0226-C39F-4D2D-AD54-74B3ED29A97B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F7E8A-4549-40ED-BFD4-B3BF7222A1A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599D-4E43-48AB-B99B-B8273B253370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B631C-8F70-4F42-84B2-AA93D6297A9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1C308A-6159-44D6-9959-ECF8DD66EBC7}" type="datetimeFigureOut">
              <a:rPr lang="ko-KR" altLang="en-US"/>
              <a:pPr>
                <a:defRPr/>
              </a:pPr>
              <a:t>2021-04-28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32849E2-62D1-4B17-BC78-C715BCB6C4C6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28600" indent="-228600" algn="l" rtl="0" eaLnBrk="1" fontAlgn="base" latinLnBrk="1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62 yo female</a:t>
            </a:r>
            <a:br>
              <a:rPr lang="en-US" altLang="ko-KR" smtClean="0"/>
            </a:br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Incidental tibial lesion</a:t>
            </a:r>
            <a:endParaRPr lang="ko-KR" altLang="en-US" smtClean="0"/>
          </a:p>
        </p:txBody>
      </p:sp>
      <p:sp>
        <p:nvSpPr>
          <p:cNvPr id="2051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" t="25027" r="40723"/>
          <a:stretch>
            <a:fillRect/>
          </a:stretch>
        </p:blipFill>
        <p:spPr>
          <a:xfrm>
            <a:off x="835025" y="0"/>
            <a:ext cx="5440363" cy="6873875"/>
          </a:xfrm>
        </p:spPr>
      </p:pic>
      <p:pic>
        <p:nvPicPr>
          <p:cNvPr id="3075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40" t="29666" r="28543" b="1445"/>
          <a:stretch>
            <a:fillRect/>
          </a:stretch>
        </p:blipFill>
        <p:spPr>
          <a:xfrm>
            <a:off x="6275388" y="0"/>
            <a:ext cx="57277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4"/>
          <p:cNvPicPr>
            <a:picLocks noChangeAspect="1"/>
          </p:cNvPicPr>
          <p:nvPr/>
        </p:nvPicPr>
        <p:blipFill>
          <a:blip r:embed="rId2"/>
          <a:srcRect t="40115"/>
          <a:stretch>
            <a:fillRect/>
          </a:stretch>
        </p:blipFill>
        <p:spPr bwMode="auto">
          <a:xfrm>
            <a:off x="0" y="-115888"/>
            <a:ext cx="6159500" cy="36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그림 5"/>
          <p:cNvPicPr>
            <a:picLocks noChangeAspect="1"/>
          </p:cNvPicPr>
          <p:nvPr/>
        </p:nvPicPr>
        <p:blipFill>
          <a:blip r:embed="rId3"/>
          <a:srcRect t="45949"/>
          <a:stretch>
            <a:fillRect/>
          </a:stretch>
        </p:blipFill>
        <p:spPr bwMode="auto">
          <a:xfrm>
            <a:off x="0" y="3562350"/>
            <a:ext cx="6096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그림 6"/>
          <p:cNvPicPr>
            <a:picLocks noChangeAspect="1"/>
          </p:cNvPicPr>
          <p:nvPr/>
        </p:nvPicPr>
        <p:blipFill>
          <a:blip r:embed="rId4"/>
          <a:srcRect t="46001"/>
          <a:stretch>
            <a:fillRect/>
          </a:stretch>
        </p:blipFill>
        <p:spPr bwMode="auto">
          <a:xfrm>
            <a:off x="6032500" y="3532188"/>
            <a:ext cx="61595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그림 7"/>
          <p:cNvPicPr>
            <a:picLocks noChangeAspect="1"/>
          </p:cNvPicPr>
          <p:nvPr/>
        </p:nvPicPr>
        <p:blipFill>
          <a:blip r:embed="rId5"/>
          <a:srcRect t="40208"/>
          <a:stretch>
            <a:fillRect/>
          </a:stretch>
        </p:blipFill>
        <p:spPr bwMode="auto">
          <a:xfrm>
            <a:off x="6096000" y="-111125"/>
            <a:ext cx="61595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44988" y="3043238"/>
            <a:ext cx="825500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T1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49725" y="6202363"/>
            <a:ext cx="827088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T2FS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93400" y="3070225"/>
            <a:ext cx="825500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T1_CE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09225" y="6091238"/>
            <a:ext cx="827088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T1_CE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377825"/>
            <a:ext cx="575627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그림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377825"/>
            <a:ext cx="575627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86350" y="5233988"/>
            <a:ext cx="825500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T1_FS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28288" y="5233988"/>
            <a:ext cx="827087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T1_CE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ase [호환 모드]" id="{3BA0F4A6-203C-4870-A544-0E99796B1962}" vid="{4602C048-2A2E-447B-8558-6162B7CC96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Case</Template>
  <TotalTime>1</TotalTime>
  <Words>9</Words>
  <Application>Microsoft Office PowerPoint</Application>
  <PresentationFormat>사용자 지정</PresentationFormat>
  <Paragraphs>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Case</vt:lpstr>
      <vt:lpstr>62 yo female  Incidental tibial lesion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 yo female  Incidental tibial lesion</dc:title>
  <dc:creator>kk</dc:creator>
  <cp:lastModifiedBy>kk</cp:lastModifiedBy>
  <cp:revision>1</cp:revision>
  <dcterms:created xsi:type="dcterms:W3CDTF">2021-04-28T12:27:36Z</dcterms:created>
  <dcterms:modified xsi:type="dcterms:W3CDTF">2021-04-28T12:28:53Z</dcterms:modified>
</cp:coreProperties>
</file>