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209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6968-20D0-4410-B146-E383A16C18E8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8014F-BED4-4128-971C-3354334BD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48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6968-20D0-4410-B146-E383A16C18E8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8014F-BED4-4128-971C-3354334BD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5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6968-20D0-4410-B146-E383A16C18E8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8014F-BED4-4128-971C-3354334BD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5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6968-20D0-4410-B146-E383A16C18E8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8014F-BED4-4128-971C-3354334BD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9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6968-20D0-4410-B146-E383A16C18E8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8014F-BED4-4128-971C-3354334BD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4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6968-20D0-4410-B146-E383A16C18E8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8014F-BED4-4128-971C-3354334BD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8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6968-20D0-4410-B146-E383A16C18E8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8014F-BED4-4128-971C-3354334BD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6968-20D0-4410-B146-E383A16C18E8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8014F-BED4-4128-971C-3354334BD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07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6968-20D0-4410-B146-E383A16C18E8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8014F-BED4-4128-971C-3354334BD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7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6968-20D0-4410-B146-E383A16C18E8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8014F-BED4-4128-971C-3354334BD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24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6968-20D0-4410-B146-E383A16C18E8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8014F-BED4-4128-971C-3354334BD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1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96968-20D0-4410-B146-E383A16C18E8}" type="datetimeFigureOut">
              <a:rPr lang="en-US" smtClean="0"/>
              <a:t>5/27/2021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8014F-BED4-4128-971C-3354334BD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9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6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370" y="1825625"/>
            <a:ext cx="4881260" cy="4351338"/>
          </a:xfrm>
        </p:spPr>
      </p:pic>
    </p:spTree>
    <p:extLst>
      <p:ext uri="{BB962C8B-B14F-4D97-AF65-F5344CB8AC3E}">
        <p14:creationId xmlns:p14="http://schemas.microsoft.com/office/powerpoint/2010/main" val="60135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425" y="1825625"/>
            <a:ext cx="4527149" cy="4351338"/>
          </a:xfrm>
        </p:spPr>
      </p:pic>
    </p:spTree>
    <p:extLst>
      <p:ext uri="{BB962C8B-B14F-4D97-AF65-F5344CB8AC3E}">
        <p14:creationId xmlns:p14="http://schemas.microsoft.com/office/powerpoint/2010/main" val="417865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699" y="1825625"/>
            <a:ext cx="4232601" cy="4351338"/>
          </a:xfrm>
        </p:spPr>
      </p:pic>
    </p:spTree>
    <p:extLst>
      <p:ext uri="{BB962C8B-B14F-4D97-AF65-F5344CB8AC3E}">
        <p14:creationId xmlns:p14="http://schemas.microsoft.com/office/powerpoint/2010/main" val="208465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976" y="1825625"/>
            <a:ext cx="4258047" cy="4351338"/>
          </a:xfrm>
        </p:spPr>
      </p:pic>
    </p:spTree>
    <p:extLst>
      <p:ext uri="{BB962C8B-B14F-4D97-AF65-F5344CB8AC3E}">
        <p14:creationId xmlns:p14="http://schemas.microsoft.com/office/powerpoint/2010/main" val="202537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1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Tripp, Courtney T CIV USA MEDCOM EACH</dc:creator>
  <cp:lastModifiedBy>Tripp, Courtney T CIV USA MEDCOM EACH</cp:lastModifiedBy>
  <cp:revision>1</cp:revision>
  <dcterms:created xsi:type="dcterms:W3CDTF">2021-05-27T16:45:24Z</dcterms:created>
  <dcterms:modified xsi:type="dcterms:W3CDTF">2021-05-27T16:46:09Z</dcterms:modified>
</cp:coreProperties>
</file>