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</p:sldIdLst>
  <p:sldSz cx="12192000" cy="6858000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C0BF-5457-46F1-8E9F-1F3CFEDAA74F}" type="datetimeFigureOut">
              <a:rPr lang="de-CH" smtClean="0"/>
              <a:t>12.05.2021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7CA0-D23E-4F46-B0C6-AD92FF9FF7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295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C0BF-5457-46F1-8E9F-1F3CFEDAA74F}" type="datetimeFigureOut">
              <a:rPr lang="de-CH" smtClean="0"/>
              <a:t>12.05.2021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7CA0-D23E-4F46-B0C6-AD92FF9FF7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46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C0BF-5457-46F1-8E9F-1F3CFEDAA74F}" type="datetimeFigureOut">
              <a:rPr lang="de-CH" smtClean="0"/>
              <a:t>12.05.2021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7CA0-D23E-4F46-B0C6-AD92FF9FF7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328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C0BF-5457-46F1-8E9F-1F3CFEDAA74F}" type="datetimeFigureOut">
              <a:rPr lang="de-CH" smtClean="0"/>
              <a:t>12.05.2021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7CA0-D23E-4F46-B0C6-AD92FF9FF7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41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C0BF-5457-46F1-8E9F-1F3CFEDAA74F}" type="datetimeFigureOut">
              <a:rPr lang="de-CH" smtClean="0"/>
              <a:t>12.05.2021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7CA0-D23E-4F46-B0C6-AD92FF9FF7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334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C0BF-5457-46F1-8E9F-1F3CFEDAA74F}" type="datetimeFigureOut">
              <a:rPr lang="de-CH" smtClean="0"/>
              <a:t>12.05.2021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7CA0-D23E-4F46-B0C6-AD92FF9FF7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294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C0BF-5457-46F1-8E9F-1F3CFEDAA74F}" type="datetimeFigureOut">
              <a:rPr lang="de-CH" smtClean="0"/>
              <a:t>12.05.2021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7CA0-D23E-4F46-B0C6-AD92FF9FF7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958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C0BF-5457-46F1-8E9F-1F3CFEDAA74F}" type="datetimeFigureOut">
              <a:rPr lang="de-CH" smtClean="0"/>
              <a:t>12.05.2021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7CA0-D23E-4F46-B0C6-AD92FF9FF7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36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C0BF-5457-46F1-8E9F-1F3CFEDAA74F}" type="datetimeFigureOut">
              <a:rPr lang="de-CH" smtClean="0"/>
              <a:t>12.05.2021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7CA0-D23E-4F46-B0C6-AD92FF9FF7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252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C0BF-5457-46F1-8E9F-1F3CFEDAA74F}" type="datetimeFigureOut">
              <a:rPr lang="de-CH" smtClean="0"/>
              <a:t>12.05.2021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7CA0-D23E-4F46-B0C6-AD92FF9FF7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185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C0BF-5457-46F1-8E9F-1F3CFEDAA74F}" type="datetimeFigureOut">
              <a:rPr lang="de-CH" smtClean="0"/>
              <a:t>12.05.2021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7CA0-D23E-4F46-B0C6-AD92FF9FF7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402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3C0BF-5457-46F1-8E9F-1F3CFEDAA74F}" type="datetimeFigureOut">
              <a:rPr lang="de-CH" smtClean="0"/>
              <a:t>12.05.2021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07CA0-D23E-4F46-B0C6-AD92FF9FF7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8509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6888" y="1122363"/>
            <a:ext cx="11115304" cy="2820246"/>
          </a:xfrm>
        </p:spPr>
        <p:txBody>
          <a:bodyPr>
            <a:normAutofit/>
          </a:bodyPr>
          <a:lstStyle/>
          <a:p>
            <a:r>
              <a:rPr lang="de-CH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M31, </a:t>
            </a:r>
            <a:r>
              <a:rPr lang="de-CH" sz="32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recurrent</a:t>
            </a:r>
            <a:r>
              <a:rPr lang="de-CH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de-CH" sz="32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shoulder</a:t>
            </a:r>
            <a:r>
              <a:rPr lang="de-CH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de-CH" sz="32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dislocation</a:t>
            </a:r>
            <a:r>
              <a:rPr lang="de-CH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last time </a:t>
            </a:r>
            <a:r>
              <a:rPr lang="de-CH" sz="32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one</a:t>
            </a:r>
            <a:r>
              <a:rPr lang="de-CH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de-CH" sz="32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week</a:t>
            </a:r>
            <a:r>
              <a:rPr lang="de-CH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de-CH" sz="32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ago</a:t>
            </a:r>
            <a:endParaRPr lang="de-CH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9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3.Ser3.Img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4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3.Ser3.Img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77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3.Ser3.Img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52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3.Ser3.Img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67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3.Ser3.Img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6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3.Ser3.Img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35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3.Ser3.Img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34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3.Ser3.Img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63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3.Ser3.Img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25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3.Ser3.Img3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7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3.Ser3.Img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93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6.Ser6.Img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32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6.Ser6.Img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83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6.Ser6.Img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64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6.Ser6.Img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07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6.Ser6.Img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1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6.Ser6.Img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28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6.Ser6.Img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56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6.Ser6.Img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37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6.Ser6.Img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29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6.Ser6.Img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6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3.Ser3.Img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04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6.Ser6.Img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86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6.Ser6.Img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30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6.Ser6.Img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78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6.Ser6.Img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58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6.Ser6.Img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89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6.Ser6.Img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34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6.Ser6.Img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91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6.Ser6.Img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20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6.Ser6.Img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87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6.Ser6.Img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9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3.Ser3.Img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14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6.Ser6.Img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9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3.Ser3.Img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9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3.Ser3.Img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7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3.Ser3.Img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4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3.Ser3.Img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38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.Seq3.Ser3.Img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81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Breitbild</PresentationFormat>
  <Paragraphs>1</Paragraphs>
  <Slides>40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</vt:lpstr>
      <vt:lpstr>M31, recurrent shoulder dislocation, last time one week ago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Kanton Spital Aarau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M31, recurrent shoulder luxation, last time one week ago</dc:title>
  <dc:creator>Dumitrescu Serban-Andrei</dc:creator>
  <cp:lastModifiedBy>Dumitrescu Serban-Andrei</cp:lastModifiedBy>
  <cp:revision>2</cp:revision>
  <dcterms:created xsi:type="dcterms:W3CDTF">2021-05-12T13:50:20Z</dcterms:created>
  <dcterms:modified xsi:type="dcterms:W3CDTF">2021-05-12T14:02:02Z</dcterms:modified>
</cp:coreProperties>
</file>