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80"/>
    <p:restoredTop sz="94694"/>
  </p:normalViewPr>
  <p:slideViewPr>
    <p:cSldViewPr snapToGrid="0" snapToObjects="1">
      <p:cViewPr varScale="1">
        <p:scale>
          <a:sx n="62" d="100"/>
          <a:sy n="62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C321B-5F1C-4719-83D4-AFAFAC44C16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E08A0-49DF-47DE-B2D0-A6EB8E6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5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E08A0-49DF-47DE-B2D0-A6EB8E689C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29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43295-0EA5-3849-A594-AF808EDD6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96D42-3EEB-EC43-8857-54B855004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C9FD0-CEFF-D942-8997-D26A51C3F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5F8BD-B770-5042-991E-DA42B69C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E1AA7-40E1-AE4E-ACF9-5DF3CF18D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9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2387-4133-354C-AD00-8E4951BB3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BD336-4077-7045-8F21-69AD9FF09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F8251-199D-C14D-AD76-08CAEFFEE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85693-309B-754E-9E8B-4674AA89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2F112-2BBC-5E4C-9DBC-BB9B179B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1F0B89-65FC-FF4F-B092-9A5E4D66C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BE988C-097E-A145-94C8-29DF7F2A5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0CBF9-B46C-3841-80F3-1F8D36C95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027B3-AFF9-1E46-ACFD-188E454A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C7AA0-F54B-9640-830A-DD84AD7F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25EA3-301F-3640-A6CC-4DCB43693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AAFC-FA3E-B942-9148-B24F72A4B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1C088-8B00-0B4E-9F17-A67BDE33D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EEEA0-2D73-CE4E-8AD0-3BA6C7C00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397D7-3CD0-BE46-8941-82252AB64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6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5A157-98C1-B246-B7D6-A5EC8F1D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01425-32C6-FC47-A4C0-CFC3089A5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E85F7-5792-1542-A521-5A632C40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B3083-0664-F64E-91B0-421725EBC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3DF43-3A5D-584B-89BE-C08CA776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6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D369-D521-A04D-B152-12793982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08838-B884-6C46-AC90-D95073636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F61C0-28E4-C148-AB92-DBE85F843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1C228-F622-CF4E-A20C-D09DDCB98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E15C4-ECD3-4745-999E-3402B665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00E96-C110-E543-B2A0-E081557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BE79E-3092-1A4F-BC4E-14126E4F6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EF054-D582-E947-BE79-FC8212F9F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94BF2-AD64-784A-89E7-1412F645A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07FC3-3361-C744-A24C-94A634107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0B2B0-38DC-9240-A2EF-B6C7A9596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CDB7AD-D1F1-F64B-A555-A6FC320AB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36E3BC-26E2-144D-811D-A4F21E8C2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24F5BB-1013-AF41-A9FA-D30C56508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5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D3809-7746-1C45-B342-8C18CC2F5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60C2DD-BCF0-5B42-B780-F89CE1C5A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5B6C6-7F1D-5B4E-AC38-D2FBC2D5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9587F-7DD8-744F-914B-A3AEC17FF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6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766078-06B5-E544-83C4-C50A6EFC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EEEFC8-F657-FC4F-B077-26DCE89D0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B5836-55DE-FD48-9855-500E5E88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7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96A4E-D181-0D4E-A0D7-FE4F81B8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60D4C-C594-2B42-954C-583331F6A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10415D-8712-FF48-BA7F-FB2B2EC1A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BCEF3-55EE-8A42-B1DA-FB49EA027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56817-0F39-014A-A019-AE48209D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924C3-55A7-1D42-B8ED-97B57EBD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5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BDA7E-3B82-5B4C-866B-844C3C2A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AA5E78-068D-6D49-9ECE-39E902180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47B149-8934-F94E-BD18-FE91E4315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0C9AD-0040-DC4B-9071-0AF2FF0E3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DEE84-8AB2-294A-A7FF-AE816E4C7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82CE6-51E7-A341-9F78-52C85F32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51B68-21DE-0447-AA79-C852681F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873BC-8111-BF4B-B1EA-DFC3C1FAC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B0E3A-8245-A840-8589-B76B19839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8E7E-116B-0C40-ADE2-955FDB62F386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DAE0B-BC37-794F-B86F-E8AC85E1F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4137E-E058-E34F-B079-15E5020CC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77996-D2B2-B640-8600-FE14EF9D3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6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0802C3-CDEC-8A45-8029-9846B122F4D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302" y="0"/>
            <a:ext cx="12195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10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2C79B6-337E-2B4F-91F1-EB011207EBF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08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Veritas Meeting</dc:creator>
  <cp:lastModifiedBy>Sue O'Sullivan</cp:lastModifiedBy>
  <cp:revision>20</cp:revision>
  <dcterms:created xsi:type="dcterms:W3CDTF">2021-04-01T14:53:22Z</dcterms:created>
  <dcterms:modified xsi:type="dcterms:W3CDTF">2021-05-14T16:10:54Z</dcterms:modified>
</cp:coreProperties>
</file>