
<file path=[Content_Types].xml><?xml version="1.0" encoding="utf-8"?>
<Types xmlns="http://schemas.openxmlformats.org/package/2006/content-types">
  <Default Extension="bin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16.bin" ContentType="image/png"/>
  <Override PartName="/ppt/media/image17.bin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Bosboom" initials="LB" lastIdx="0" clrIdx="0">
    <p:extLst>
      <p:ext uri="{19B8F6BF-5375-455C-9EA6-DF929625EA0E}">
        <p15:presenceInfo xmlns:p15="http://schemas.microsoft.com/office/powerpoint/2012/main" userId="Lars Bosbo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6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d2Share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86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52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bin"/><Relationship Id="rId13" Type="http://schemas.openxmlformats.org/officeDocument/2006/relationships/image" Target="../media/image12.bin"/><Relationship Id="rId18" Type="http://schemas.openxmlformats.org/officeDocument/2006/relationships/image" Target="../media/image17.bin"/><Relationship Id="rId3" Type="http://schemas.openxmlformats.org/officeDocument/2006/relationships/image" Target="../media/image2.bin"/><Relationship Id="rId7" Type="http://schemas.openxmlformats.org/officeDocument/2006/relationships/image" Target="../media/image6.bin"/><Relationship Id="rId12" Type="http://schemas.openxmlformats.org/officeDocument/2006/relationships/image" Target="../media/image11.bin"/><Relationship Id="rId17" Type="http://schemas.openxmlformats.org/officeDocument/2006/relationships/image" Target="../media/image16.bin"/><Relationship Id="rId2" Type="http://schemas.openxmlformats.org/officeDocument/2006/relationships/image" Target="../media/image1.bin"/><Relationship Id="rId16" Type="http://schemas.openxmlformats.org/officeDocument/2006/relationships/image" Target="../media/image15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bin"/><Relationship Id="rId11" Type="http://schemas.openxmlformats.org/officeDocument/2006/relationships/image" Target="../media/image10.bin"/><Relationship Id="rId5" Type="http://schemas.openxmlformats.org/officeDocument/2006/relationships/image" Target="../media/image4.bin"/><Relationship Id="rId15" Type="http://schemas.openxmlformats.org/officeDocument/2006/relationships/image" Target="../media/image14.bin"/><Relationship Id="rId10" Type="http://schemas.openxmlformats.org/officeDocument/2006/relationships/image" Target="../media/image9.bin"/><Relationship Id="rId4" Type="http://schemas.openxmlformats.org/officeDocument/2006/relationships/image" Target="../media/image3.bin"/><Relationship Id="rId9" Type="http://schemas.openxmlformats.org/officeDocument/2006/relationships/image" Target="../media/image8.bin"/><Relationship Id="rId14" Type="http://schemas.openxmlformats.org/officeDocument/2006/relationships/image" Target="../media/image1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bin"/><Relationship Id="rId13" Type="http://schemas.openxmlformats.org/officeDocument/2006/relationships/image" Target="../media/image29.bin"/><Relationship Id="rId18" Type="http://schemas.openxmlformats.org/officeDocument/2006/relationships/image" Target="../media/image34.bin"/><Relationship Id="rId3" Type="http://schemas.openxmlformats.org/officeDocument/2006/relationships/image" Target="../media/image19.bin"/><Relationship Id="rId21" Type="http://schemas.openxmlformats.org/officeDocument/2006/relationships/image" Target="../media/image17.bin"/><Relationship Id="rId7" Type="http://schemas.openxmlformats.org/officeDocument/2006/relationships/image" Target="../media/image23.bin"/><Relationship Id="rId12" Type="http://schemas.openxmlformats.org/officeDocument/2006/relationships/image" Target="../media/image28.bin"/><Relationship Id="rId17" Type="http://schemas.openxmlformats.org/officeDocument/2006/relationships/image" Target="../media/image33.bin"/><Relationship Id="rId2" Type="http://schemas.openxmlformats.org/officeDocument/2006/relationships/image" Target="../media/image18.bin"/><Relationship Id="rId16" Type="http://schemas.openxmlformats.org/officeDocument/2006/relationships/image" Target="../media/image32.bin"/><Relationship Id="rId20" Type="http://schemas.openxmlformats.org/officeDocument/2006/relationships/image" Target="../media/image16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bin"/><Relationship Id="rId11" Type="http://schemas.openxmlformats.org/officeDocument/2006/relationships/image" Target="../media/image27.bin"/><Relationship Id="rId5" Type="http://schemas.openxmlformats.org/officeDocument/2006/relationships/image" Target="../media/image21.bin"/><Relationship Id="rId15" Type="http://schemas.openxmlformats.org/officeDocument/2006/relationships/image" Target="../media/image31.bin"/><Relationship Id="rId10" Type="http://schemas.openxmlformats.org/officeDocument/2006/relationships/image" Target="../media/image26.bin"/><Relationship Id="rId19" Type="http://schemas.openxmlformats.org/officeDocument/2006/relationships/image" Target="../media/image35.bin"/><Relationship Id="rId4" Type="http://schemas.openxmlformats.org/officeDocument/2006/relationships/image" Target="../media/image20.bin"/><Relationship Id="rId9" Type="http://schemas.openxmlformats.org/officeDocument/2006/relationships/image" Target="../media/image25.bin"/><Relationship Id="rId14" Type="http://schemas.openxmlformats.org/officeDocument/2006/relationships/image" Target="../media/image3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bin"/><Relationship Id="rId13" Type="http://schemas.openxmlformats.org/officeDocument/2006/relationships/image" Target="../media/image47.bin"/><Relationship Id="rId3" Type="http://schemas.openxmlformats.org/officeDocument/2006/relationships/image" Target="../media/image37.bin"/><Relationship Id="rId7" Type="http://schemas.openxmlformats.org/officeDocument/2006/relationships/image" Target="../media/image41.bin"/><Relationship Id="rId12" Type="http://schemas.openxmlformats.org/officeDocument/2006/relationships/image" Target="../media/image46.bin"/><Relationship Id="rId17" Type="http://schemas.openxmlformats.org/officeDocument/2006/relationships/image" Target="../media/image17.bin"/><Relationship Id="rId2" Type="http://schemas.openxmlformats.org/officeDocument/2006/relationships/image" Target="../media/image36.bin"/><Relationship Id="rId16" Type="http://schemas.openxmlformats.org/officeDocument/2006/relationships/image" Target="../media/image16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bin"/><Relationship Id="rId11" Type="http://schemas.openxmlformats.org/officeDocument/2006/relationships/image" Target="../media/image45.bin"/><Relationship Id="rId5" Type="http://schemas.openxmlformats.org/officeDocument/2006/relationships/image" Target="../media/image39.bin"/><Relationship Id="rId15" Type="http://schemas.openxmlformats.org/officeDocument/2006/relationships/image" Target="../media/image49.bin"/><Relationship Id="rId10" Type="http://schemas.openxmlformats.org/officeDocument/2006/relationships/image" Target="../media/image44.bin"/><Relationship Id="rId4" Type="http://schemas.openxmlformats.org/officeDocument/2006/relationships/image" Target="../media/image38.bin"/><Relationship Id="rId9" Type="http://schemas.openxmlformats.org/officeDocument/2006/relationships/image" Target="../media/image43.bin"/><Relationship Id="rId14" Type="http://schemas.openxmlformats.org/officeDocument/2006/relationships/image" Target="../media/image4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6399D4-8456-4855-82A2-60B67405CA20}"/>
              </a:ext>
            </a:extLst>
          </p:cNvPr>
          <p:cNvSpPr txBox="1"/>
          <p:nvPr/>
        </p:nvSpPr>
        <p:spPr>
          <a:xfrm>
            <a:off x="1569427" y="10287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74BBDA-5C29-49EC-B2B1-875BC27EEA11}"/>
              </a:ext>
            </a:extLst>
          </p:cNvPr>
          <p:cNvSpPr txBox="1"/>
          <p:nvPr/>
        </p:nvSpPr>
        <p:spPr>
          <a:xfrm>
            <a:off x="857250" y="1890345"/>
            <a:ext cx="731232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52 </a:t>
            </a:r>
            <a:r>
              <a:rPr lang="en-GB" dirty="0" err="1">
                <a:solidFill>
                  <a:schemeClr val="bg1"/>
                </a:solidFill>
              </a:rPr>
              <a:t>Yr</a:t>
            </a:r>
            <a:r>
              <a:rPr lang="en-GB" dirty="0">
                <a:solidFill>
                  <a:schemeClr val="bg1"/>
                </a:solidFill>
              </a:rPr>
              <a:t> M Status 4 weeks post common extensor tendon debridement/repair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He feels pain is disproportionate to post surgical status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 see a large joint effusion that also extends into extra-articular space</a:t>
            </a:r>
          </a:p>
          <a:p>
            <a:r>
              <a:rPr lang="en-GB" dirty="0">
                <a:solidFill>
                  <a:schemeClr val="bg1"/>
                </a:solidFill>
              </a:rPr>
              <a:t>laterally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Is this fluid compatible with 4 weeks post surgery?</a:t>
            </a:r>
          </a:p>
          <a:p>
            <a:r>
              <a:rPr lang="en-GB" dirty="0">
                <a:solidFill>
                  <a:schemeClr val="bg1"/>
                </a:solidFill>
              </a:rPr>
              <a:t>Is the fluid just liquefied blood?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Will the fluid extending over the lateral epicondyle prevent the tendon from</a:t>
            </a:r>
          </a:p>
          <a:p>
            <a:r>
              <a:rPr lang="en-GB" dirty="0">
                <a:solidFill>
                  <a:schemeClr val="bg1"/>
                </a:solidFill>
              </a:rPr>
              <a:t> granulating down to the bone?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 patient is also a surgical colleague and is quite anxious to resume work</a:t>
            </a:r>
          </a:p>
          <a:p>
            <a:r>
              <a:rPr lang="en-GB" dirty="0">
                <a:solidFill>
                  <a:schemeClr val="bg1"/>
                </a:solidFill>
              </a:rPr>
              <a:t>but is concerned about pain and causing further harm.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4DF28-B25D-4176-87C4-65DC6AD782ED}"/>
              </a:ext>
            </a:extLst>
          </p:cNvPr>
          <p:cNvSpPr txBox="1"/>
          <p:nvPr/>
        </p:nvSpPr>
        <p:spPr>
          <a:xfrm>
            <a:off x="272618" y="767090"/>
            <a:ext cx="8598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Please press F5/”Start slide show icon” to scroll all images</a:t>
            </a:r>
            <a:endParaRPr lang="en-Z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4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ad2Share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8629716" name="Rad2Sha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309"/>
            <a:ext cx="9144000" cy="5051380"/>
          </a:xfrm>
          <a:prstGeom prst="rect">
            <a:avLst/>
          </a:prstGeom>
        </p:spPr>
      </p:pic>
      <p:pic>
        <p:nvPicPr>
          <p:cNvPr id="929011023" name="Rad2Sha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309"/>
            <a:ext cx="9144000" cy="5051380"/>
          </a:xfrm>
          <a:prstGeom prst="rect">
            <a:avLst/>
          </a:prstGeom>
        </p:spPr>
      </p:pic>
      <p:pic>
        <p:nvPicPr>
          <p:cNvPr id="811963126" name="Rad2Sha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309"/>
            <a:ext cx="9144000" cy="5051380"/>
          </a:xfrm>
          <a:prstGeom prst="rect">
            <a:avLst/>
          </a:prstGeom>
        </p:spPr>
      </p:pic>
      <p:pic>
        <p:nvPicPr>
          <p:cNvPr id="1424888742" name="Rad2Sha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309"/>
            <a:ext cx="9144000" cy="5051380"/>
          </a:xfrm>
          <a:prstGeom prst="rect">
            <a:avLst/>
          </a:prstGeom>
        </p:spPr>
      </p:pic>
      <p:pic>
        <p:nvPicPr>
          <p:cNvPr id="898751312" name="Rad2Sha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309"/>
            <a:ext cx="9144000" cy="5051380"/>
          </a:xfrm>
          <a:prstGeom prst="rect">
            <a:avLst/>
          </a:prstGeom>
        </p:spPr>
      </p:pic>
      <p:pic>
        <p:nvPicPr>
          <p:cNvPr id="813115768" name="Rad2Sha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309"/>
            <a:ext cx="9144000" cy="5051380"/>
          </a:xfrm>
          <a:prstGeom prst="rect">
            <a:avLst/>
          </a:prstGeom>
        </p:spPr>
      </p:pic>
      <p:pic>
        <p:nvPicPr>
          <p:cNvPr id="1590388300" name="Rad2Sha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309"/>
            <a:ext cx="9144000" cy="5051380"/>
          </a:xfrm>
          <a:prstGeom prst="rect">
            <a:avLst/>
          </a:prstGeom>
        </p:spPr>
      </p:pic>
      <p:pic>
        <p:nvPicPr>
          <p:cNvPr id="1180860181" name="Rad2Sha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309"/>
            <a:ext cx="9144000" cy="5051380"/>
          </a:xfrm>
          <a:prstGeom prst="rect">
            <a:avLst/>
          </a:prstGeom>
        </p:spPr>
      </p:pic>
      <p:pic>
        <p:nvPicPr>
          <p:cNvPr id="1313584353" name="Rad2Sha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309"/>
            <a:ext cx="9144000" cy="5051380"/>
          </a:xfrm>
          <a:prstGeom prst="rect">
            <a:avLst/>
          </a:prstGeom>
        </p:spPr>
      </p:pic>
      <p:pic>
        <p:nvPicPr>
          <p:cNvPr id="912442510" name="Rad2Sha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309"/>
            <a:ext cx="9144000" cy="5051380"/>
          </a:xfrm>
          <a:prstGeom prst="rect">
            <a:avLst/>
          </a:prstGeom>
        </p:spPr>
      </p:pic>
      <p:pic>
        <p:nvPicPr>
          <p:cNvPr id="88647773" name="Rad2Sha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309"/>
            <a:ext cx="9144000" cy="5051380"/>
          </a:xfrm>
          <a:prstGeom prst="rect">
            <a:avLst/>
          </a:prstGeom>
        </p:spPr>
      </p:pic>
      <p:pic>
        <p:nvPicPr>
          <p:cNvPr id="1563685135" name="Rad2Sha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309"/>
            <a:ext cx="9144000" cy="5051380"/>
          </a:xfrm>
          <a:prstGeom prst="rect">
            <a:avLst/>
          </a:prstGeom>
        </p:spPr>
      </p:pic>
      <p:pic>
        <p:nvPicPr>
          <p:cNvPr id="1290447597" name="Rad2Sha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309"/>
            <a:ext cx="9144000" cy="5051380"/>
          </a:xfrm>
          <a:prstGeom prst="rect">
            <a:avLst/>
          </a:prstGeom>
        </p:spPr>
      </p:pic>
      <p:pic>
        <p:nvPicPr>
          <p:cNvPr id="1530798906" name="Rad2Sha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309"/>
            <a:ext cx="9144000" cy="5051380"/>
          </a:xfrm>
          <a:prstGeom prst="rect">
            <a:avLst/>
          </a:prstGeom>
        </p:spPr>
      </p:pic>
      <p:pic>
        <p:nvPicPr>
          <p:cNvPr id="1670347427" name="Rad2Sha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309"/>
            <a:ext cx="9144000" cy="5051380"/>
          </a:xfrm>
          <a:prstGeom prst="rect">
            <a:avLst/>
          </a:prstGeom>
        </p:spPr>
      </p:pic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0"/>
            <a:ext cx="247650" cy="247650"/>
          </a:xfrm>
          <a:prstGeom prst="rect">
            <a:avLst/>
          </a:prstGeom>
        </p:spPr>
      </p:pic>
      <p:sp>
        <p:nvSpPr>
          <p:cNvPr id="1858143593" name="Rad2ShareLabel 1"/>
          <p:cNvSpPr txBox="1"/>
          <p:nvPr/>
        </p:nvSpPr>
        <p:spPr>
          <a:xfrm>
            <a:off x="0" y="57453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1/15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5942463" name="Rad2ShareLabel 2"/>
          <p:cNvSpPr txBox="1"/>
          <p:nvPr/>
        </p:nvSpPr>
        <p:spPr>
          <a:xfrm>
            <a:off x="0" y="57453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2/15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5276225" name="Rad2ShareLabel 3"/>
          <p:cNvSpPr txBox="1"/>
          <p:nvPr/>
        </p:nvSpPr>
        <p:spPr>
          <a:xfrm>
            <a:off x="0" y="57453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3/15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98630561" name="Rad2ShareLabel 4"/>
          <p:cNvSpPr txBox="1"/>
          <p:nvPr/>
        </p:nvSpPr>
        <p:spPr>
          <a:xfrm>
            <a:off x="0" y="57453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4/15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27516557" name="Rad2ShareLabel 5"/>
          <p:cNvSpPr txBox="1"/>
          <p:nvPr/>
        </p:nvSpPr>
        <p:spPr>
          <a:xfrm>
            <a:off x="0" y="57453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5/15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66948516" name="Rad2ShareLabel 6"/>
          <p:cNvSpPr txBox="1"/>
          <p:nvPr/>
        </p:nvSpPr>
        <p:spPr>
          <a:xfrm>
            <a:off x="0" y="57453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6/15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51572497" name="Rad2ShareLabel 7"/>
          <p:cNvSpPr txBox="1"/>
          <p:nvPr/>
        </p:nvSpPr>
        <p:spPr>
          <a:xfrm>
            <a:off x="0" y="57453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7/15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61276533" name="Rad2ShareLabel 8"/>
          <p:cNvSpPr txBox="1"/>
          <p:nvPr/>
        </p:nvSpPr>
        <p:spPr>
          <a:xfrm>
            <a:off x="0" y="57453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8/15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44310751" name="Rad2ShareLabel 9"/>
          <p:cNvSpPr txBox="1"/>
          <p:nvPr/>
        </p:nvSpPr>
        <p:spPr>
          <a:xfrm>
            <a:off x="0" y="57453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9/15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18668974" name="Rad2ShareLabel 10"/>
          <p:cNvSpPr txBox="1"/>
          <p:nvPr/>
        </p:nvSpPr>
        <p:spPr>
          <a:xfrm>
            <a:off x="0" y="57453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10/15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650927" name="Rad2ShareLabel 11"/>
          <p:cNvSpPr txBox="1"/>
          <p:nvPr/>
        </p:nvSpPr>
        <p:spPr>
          <a:xfrm>
            <a:off x="0" y="57453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11/15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62142871" name="Rad2ShareLabel 12"/>
          <p:cNvSpPr txBox="1"/>
          <p:nvPr/>
        </p:nvSpPr>
        <p:spPr>
          <a:xfrm>
            <a:off x="0" y="57453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12/15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17016132" name="Rad2ShareLabel 13"/>
          <p:cNvSpPr txBox="1"/>
          <p:nvPr/>
        </p:nvSpPr>
        <p:spPr>
          <a:xfrm>
            <a:off x="0" y="57453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13/15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82600444" name="Rad2ShareLabel 14"/>
          <p:cNvSpPr txBox="1"/>
          <p:nvPr/>
        </p:nvSpPr>
        <p:spPr>
          <a:xfrm>
            <a:off x="0" y="57453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14/15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94995834" name="Rad2ShareLabel 15"/>
          <p:cNvSpPr txBox="1"/>
          <p:nvPr/>
        </p:nvSpPr>
        <p:spPr>
          <a:xfrm>
            <a:off x="0" y="57453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15/15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9B0F1-53EA-4B0F-AAB4-0EAD9D813368}"/>
              </a:ext>
            </a:extLst>
          </p:cNvPr>
          <p:cNvSpPr txBox="1"/>
          <p:nvPr/>
        </p:nvSpPr>
        <p:spPr>
          <a:xfrm>
            <a:off x="1710104" y="461596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PD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BC505-D7D3-4B82-99C5-6DDF50766B60}"/>
              </a:ext>
            </a:extLst>
          </p:cNvPr>
          <p:cNvSpPr txBox="1"/>
          <p:nvPr/>
        </p:nvSpPr>
        <p:spPr>
          <a:xfrm>
            <a:off x="5965580" y="382466"/>
            <a:ext cx="143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PD Fat Sat</a:t>
            </a:r>
            <a:endParaRPr lang="en-Z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1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4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14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96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4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88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63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75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51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63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1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9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51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8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57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9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86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7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57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58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31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7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4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6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31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4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6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14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0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14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79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0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0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4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99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0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ad2Share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829127" name="Rad2Sha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39"/>
            <a:ext cx="9144000" cy="4260122"/>
          </a:xfrm>
          <a:prstGeom prst="rect">
            <a:avLst/>
          </a:prstGeom>
        </p:spPr>
      </p:pic>
      <p:pic>
        <p:nvPicPr>
          <p:cNvPr id="17836136" name="Rad2Sha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39"/>
            <a:ext cx="9144000" cy="4260122"/>
          </a:xfrm>
          <a:prstGeom prst="rect">
            <a:avLst/>
          </a:prstGeom>
        </p:spPr>
      </p:pic>
      <p:pic>
        <p:nvPicPr>
          <p:cNvPr id="1834324463" name="Rad2Sha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39"/>
            <a:ext cx="9144000" cy="4260122"/>
          </a:xfrm>
          <a:prstGeom prst="rect">
            <a:avLst/>
          </a:prstGeom>
        </p:spPr>
      </p:pic>
      <p:pic>
        <p:nvPicPr>
          <p:cNvPr id="1925714934" name="Rad2Sha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39"/>
            <a:ext cx="9144000" cy="4260122"/>
          </a:xfrm>
          <a:prstGeom prst="rect">
            <a:avLst/>
          </a:prstGeom>
        </p:spPr>
      </p:pic>
      <p:pic>
        <p:nvPicPr>
          <p:cNvPr id="46939362" name="Rad2Sha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39"/>
            <a:ext cx="9144000" cy="4260122"/>
          </a:xfrm>
          <a:prstGeom prst="rect">
            <a:avLst/>
          </a:prstGeom>
        </p:spPr>
      </p:pic>
      <p:pic>
        <p:nvPicPr>
          <p:cNvPr id="310593038" name="Rad2Sha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39"/>
            <a:ext cx="9144000" cy="4260122"/>
          </a:xfrm>
          <a:prstGeom prst="rect">
            <a:avLst/>
          </a:prstGeom>
        </p:spPr>
      </p:pic>
      <p:pic>
        <p:nvPicPr>
          <p:cNvPr id="2038528496" name="Rad2Sha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39"/>
            <a:ext cx="9144000" cy="4260122"/>
          </a:xfrm>
          <a:prstGeom prst="rect">
            <a:avLst/>
          </a:prstGeom>
        </p:spPr>
      </p:pic>
      <p:pic>
        <p:nvPicPr>
          <p:cNvPr id="165062546" name="Rad2Sha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39"/>
            <a:ext cx="9144000" cy="4260122"/>
          </a:xfrm>
          <a:prstGeom prst="rect">
            <a:avLst/>
          </a:prstGeom>
        </p:spPr>
      </p:pic>
      <p:pic>
        <p:nvPicPr>
          <p:cNvPr id="758798200" name="Rad2Sha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39"/>
            <a:ext cx="9144000" cy="4260122"/>
          </a:xfrm>
          <a:prstGeom prst="rect">
            <a:avLst/>
          </a:prstGeom>
        </p:spPr>
      </p:pic>
      <p:pic>
        <p:nvPicPr>
          <p:cNvPr id="174155449" name="Rad2Sha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39"/>
            <a:ext cx="9144000" cy="4260122"/>
          </a:xfrm>
          <a:prstGeom prst="rect">
            <a:avLst/>
          </a:prstGeom>
        </p:spPr>
      </p:pic>
      <p:pic>
        <p:nvPicPr>
          <p:cNvPr id="2124174397" name="Rad2Sha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39"/>
            <a:ext cx="9144000" cy="4260122"/>
          </a:xfrm>
          <a:prstGeom prst="rect">
            <a:avLst/>
          </a:prstGeom>
        </p:spPr>
      </p:pic>
      <p:pic>
        <p:nvPicPr>
          <p:cNvPr id="964326663" name="Rad2Sha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39"/>
            <a:ext cx="9144000" cy="4260122"/>
          </a:xfrm>
          <a:prstGeom prst="rect">
            <a:avLst/>
          </a:prstGeom>
        </p:spPr>
      </p:pic>
      <p:pic>
        <p:nvPicPr>
          <p:cNvPr id="1769742008" name="Rad2Sha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39"/>
            <a:ext cx="9144000" cy="4260122"/>
          </a:xfrm>
          <a:prstGeom prst="rect">
            <a:avLst/>
          </a:prstGeom>
        </p:spPr>
      </p:pic>
      <p:pic>
        <p:nvPicPr>
          <p:cNvPr id="594072921" name="Rad2Sha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39"/>
            <a:ext cx="9144000" cy="4260122"/>
          </a:xfrm>
          <a:prstGeom prst="rect">
            <a:avLst/>
          </a:prstGeom>
        </p:spPr>
      </p:pic>
      <p:pic>
        <p:nvPicPr>
          <p:cNvPr id="1758120506" name="Rad2Sha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39"/>
            <a:ext cx="9144000" cy="4260122"/>
          </a:xfrm>
          <a:prstGeom prst="rect">
            <a:avLst/>
          </a:prstGeom>
        </p:spPr>
      </p:pic>
      <p:pic>
        <p:nvPicPr>
          <p:cNvPr id="333837156" name="Rad2Sha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39"/>
            <a:ext cx="9144000" cy="4260122"/>
          </a:xfrm>
          <a:prstGeom prst="rect">
            <a:avLst/>
          </a:prstGeom>
        </p:spPr>
      </p:pic>
      <p:pic>
        <p:nvPicPr>
          <p:cNvPr id="1398992658" name="Rad2Sha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39"/>
            <a:ext cx="9144000" cy="4260122"/>
          </a:xfrm>
          <a:prstGeom prst="rect">
            <a:avLst/>
          </a:prstGeom>
        </p:spPr>
      </p:pic>
      <p:pic>
        <p:nvPicPr>
          <p:cNvPr id="1723290595" name="Rad2Sha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39"/>
            <a:ext cx="9144000" cy="4260122"/>
          </a:xfrm>
          <a:prstGeom prst="rect">
            <a:avLst/>
          </a:prstGeom>
        </p:spPr>
      </p:pic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0"/>
            <a:ext cx="247650" cy="247650"/>
          </a:xfrm>
          <a:prstGeom prst="rect">
            <a:avLst/>
          </a:prstGeom>
        </p:spPr>
      </p:pic>
      <p:sp>
        <p:nvSpPr>
          <p:cNvPr id="1635079619" name="Rad2ShareLabel 1"/>
          <p:cNvSpPr txBox="1"/>
          <p:nvPr/>
        </p:nvSpPr>
        <p:spPr>
          <a:xfrm>
            <a:off x="0" y="534972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1/18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93690989" name="Rad2ShareLabel 2"/>
          <p:cNvSpPr txBox="1"/>
          <p:nvPr/>
        </p:nvSpPr>
        <p:spPr>
          <a:xfrm>
            <a:off x="0" y="534972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2/18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7060118" name="Rad2ShareLabel 3"/>
          <p:cNvSpPr txBox="1"/>
          <p:nvPr/>
        </p:nvSpPr>
        <p:spPr>
          <a:xfrm>
            <a:off x="0" y="534972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3/18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92378158" name="Rad2ShareLabel 4"/>
          <p:cNvSpPr txBox="1"/>
          <p:nvPr/>
        </p:nvSpPr>
        <p:spPr>
          <a:xfrm>
            <a:off x="0" y="534972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4/18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0075399" name="Rad2ShareLabel 5"/>
          <p:cNvSpPr txBox="1"/>
          <p:nvPr/>
        </p:nvSpPr>
        <p:spPr>
          <a:xfrm>
            <a:off x="0" y="534972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5/18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730192627" name="Rad2ShareLabel 6"/>
          <p:cNvSpPr txBox="1"/>
          <p:nvPr/>
        </p:nvSpPr>
        <p:spPr>
          <a:xfrm>
            <a:off x="0" y="534972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6/18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59057577" name="Rad2ShareLabel 7"/>
          <p:cNvSpPr txBox="1"/>
          <p:nvPr/>
        </p:nvSpPr>
        <p:spPr>
          <a:xfrm>
            <a:off x="0" y="534972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7/18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31209650" name="Rad2ShareLabel 8"/>
          <p:cNvSpPr txBox="1"/>
          <p:nvPr/>
        </p:nvSpPr>
        <p:spPr>
          <a:xfrm>
            <a:off x="0" y="534972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8/18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98434744" name="Rad2ShareLabel 9"/>
          <p:cNvSpPr txBox="1"/>
          <p:nvPr/>
        </p:nvSpPr>
        <p:spPr>
          <a:xfrm>
            <a:off x="0" y="534972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9/18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96384359" name="Rad2ShareLabel 10"/>
          <p:cNvSpPr txBox="1"/>
          <p:nvPr/>
        </p:nvSpPr>
        <p:spPr>
          <a:xfrm>
            <a:off x="0" y="534972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10/18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42460930" name="Rad2ShareLabel 11"/>
          <p:cNvSpPr txBox="1"/>
          <p:nvPr/>
        </p:nvSpPr>
        <p:spPr>
          <a:xfrm>
            <a:off x="0" y="534972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11/18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39476182" name="Rad2ShareLabel 12"/>
          <p:cNvSpPr txBox="1"/>
          <p:nvPr/>
        </p:nvSpPr>
        <p:spPr>
          <a:xfrm>
            <a:off x="0" y="534972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12/18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59435894" name="Rad2ShareLabel 13"/>
          <p:cNvSpPr txBox="1"/>
          <p:nvPr/>
        </p:nvSpPr>
        <p:spPr>
          <a:xfrm>
            <a:off x="0" y="534972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13/18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68843332" name="Rad2ShareLabel 14"/>
          <p:cNvSpPr txBox="1"/>
          <p:nvPr/>
        </p:nvSpPr>
        <p:spPr>
          <a:xfrm>
            <a:off x="0" y="534972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14/18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10878292" name="Rad2ShareLabel 15"/>
          <p:cNvSpPr txBox="1"/>
          <p:nvPr/>
        </p:nvSpPr>
        <p:spPr>
          <a:xfrm>
            <a:off x="0" y="534972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15/18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9408074" name="Rad2ShareLabel 16"/>
          <p:cNvSpPr txBox="1"/>
          <p:nvPr/>
        </p:nvSpPr>
        <p:spPr>
          <a:xfrm>
            <a:off x="0" y="534972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16/18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50235378" name="Rad2ShareLabel 17"/>
          <p:cNvSpPr txBox="1"/>
          <p:nvPr/>
        </p:nvSpPr>
        <p:spPr>
          <a:xfrm>
            <a:off x="0" y="534972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17/18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51294086" name="Rad2ShareLabel 18"/>
          <p:cNvSpPr txBox="1"/>
          <p:nvPr/>
        </p:nvSpPr>
        <p:spPr>
          <a:xfrm>
            <a:off x="0" y="534972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18/18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F3F7B-A00E-438B-BF26-0B2CD9D7C5F9}"/>
              </a:ext>
            </a:extLst>
          </p:cNvPr>
          <p:cNvSpPr txBox="1"/>
          <p:nvPr/>
        </p:nvSpPr>
        <p:spPr>
          <a:xfrm>
            <a:off x="1565031" y="677008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PD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08054-5760-437C-9931-77B224A79F56}"/>
              </a:ext>
            </a:extLst>
          </p:cNvPr>
          <p:cNvSpPr txBox="1"/>
          <p:nvPr/>
        </p:nvSpPr>
        <p:spPr>
          <a:xfrm>
            <a:off x="5969977" y="830873"/>
            <a:ext cx="143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PD Fat Sat</a:t>
            </a:r>
            <a:endParaRPr lang="en-Z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69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32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69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1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37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3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7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37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9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19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7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52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05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19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20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05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20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3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17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46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3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7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46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7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4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7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84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4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1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87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84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0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87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99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3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0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29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29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3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ad2Share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373890" name="Rad2Sha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79" y="0"/>
            <a:ext cx="6277570" cy="6858000"/>
          </a:xfrm>
          <a:prstGeom prst="rect">
            <a:avLst/>
          </a:prstGeom>
        </p:spPr>
      </p:pic>
      <p:pic>
        <p:nvPicPr>
          <p:cNvPr id="292416960" name="Rad2Sha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79" y="0"/>
            <a:ext cx="6277570" cy="6858000"/>
          </a:xfrm>
          <a:prstGeom prst="rect">
            <a:avLst/>
          </a:prstGeom>
        </p:spPr>
      </p:pic>
      <p:pic>
        <p:nvPicPr>
          <p:cNvPr id="1550231475" name="Rad2Sha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79" y="0"/>
            <a:ext cx="6277570" cy="6858000"/>
          </a:xfrm>
          <a:prstGeom prst="rect">
            <a:avLst/>
          </a:prstGeom>
        </p:spPr>
      </p:pic>
      <p:pic>
        <p:nvPicPr>
          <p:cNvPr id="159469928" name="Rad2Sha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79" y="0"/>
            <a:ext cx="6277570" cy="6858000"/>
          </a:xfrm>
          <a:prstGeom prst="rect">
            <a:avLst/>
          </a:prstGeom>
        </p:spPr>
      </p:pic>
      <p:pic>
        <p:nvPicPr>
          <p:cNvPr id="217467275" name="Rad2Sha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79" y="0"/>
            <a:ext cx="6277570" cy="6858000"/>
          </a:xfrm>
          <a:prstGeom prst="rect">
            <a:avLst/>
          </a:prstGeom>
        </p:spPr>
      </p:pic>
      <p:pic>
        <p:nvPicPr>
          <p:cNvPr id="171245082" name="Rad2Sha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79" y="0"/>
            <a:ext cx="6277570" cy="6858000"/>
          </a:xfrm>
          <a:prstGeom prst="rect">
            <a:avLst/>
          </a:prstGeom>
        </p:spPr>
      </p:pic>
      <p:pic>
        <p:nvPicPr>
          <p:cNvPr id="821121647" name="Rad2Sha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79" y="0"/>
            <a:ext cx="6277570" cy="6858000"/>
          </a:xfrm>
          <a:prstGeom prst="rect">
            <a:avLst/>
          </a:prstGeom>
        </p:spPr>
      </p:pic>
      <p:pic>
        <p:nvPicPr>
          <p:cNvPr id="620495641" name="Rad2Sha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79" y="0"/>
            <a:ext cx="6277570" cy="6858000"/>
          </a:xfrm>
          <a:prstGeom prst="rect">
            <a:avLst/>
          </a:prstGeom>
        </p:spPr>
      </p:pic>
      <p:pic>
        <p:nvPicPr>
          <p:cNvPr id="1332586723" name="Rad2Sha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79" y="0"/>
            <a:ext cx="6277570" cy="6858000"/>
          </a:xfrm>
          <a:prstGeom prst="rect">
            <a:avLst/>
          </a:prstGeom>
        </p:spPr>
      </p:pic>
      <p:pic>
        <p:nvPicPr>
          <p:cNvPr id="75474514" name="Rad2Sha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79" y="0"/>
            <a:ext cx="6277570" cy="6858000"/>
          </a:xfrm>
          <a:prstGeom prst="rect">
            <a:avLst/>
          </a:prstGeom>
        </p:spPr>
      </p:pic>
      <p:pic>
        <p:nvPicPr>
          <p:cNvPr id="110236607" name="Rad2Sha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79" y="0"/>
            <a:ext cx="6277570" cy="6858000"/>
          </a:xfrm>
          <a:prstGeom prst="rect">
            <a:avLst/>
          </a:prstGeom>
        </p:spPr>
      </p:pic>
      <p:pic>
        <p:nvPicPr>
          <p:cNvPr id="1554613647" name="Rad2Sha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79" y="0"/>
            <a:ext cx="6277570" cy="6858000"/>
          </a:xfrm>
          <a:prstGeom prst="rect">
            <a:avLst/>
          </a:prstGeom>
        </p:spPr>
      </p:pic>
      <p:pic>
        <p:nvPicPr>
          <p:cNvPr id="308390369" name="Rad2Sha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79" y="0"/>
            <a:ext cx="6277570" cy="6858000"/>
          </a:xfrm>
          <a:prstGeom prst="rect">
            <a:avLst/>
          </a:prstGeom>
        </p:spPr>
      </p:pic>
      <p:pic>
        <p:nvPicPr>
          <p:cNvPr id="2100388738" name="Rad2Sha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79" y="0"/>
            <a:ext cx="6277570" cy="6858000"/>
          </a:xfrm>
          <a:prstGeom prst="rect">
            <a:avLst/>
          </a:prstGeom>
        </p:spPr>
      </p:pic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0"/>
            <a:ext cx="247650" cy="247650"/>
          </a:xfrm>
          <a:prstGeom prst="rect">
            <a:avLst/>
          </a:prstGeom>
        </p:spPr>
      </p:pic>
      <p:sp>
        <p:nvSpPr>
          <p:cNvPr id="676305933" name="Rad2ShareLabel 1"/>
          <p:cNvSpPr txBox="1"/>
          <p:nvPr/>
        </p:nvSpPr>
        <p:spPr>
          <a:xfrm>
            <a:off x="1437679" y="66486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1/14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34341524" name="Rad2ShareLabel 2"/>
          <p:cNvSpPr txBox="1"/>
          <p:nvPr/>
        </p:nvSpPr>
        <p:spPr>
          <a:xfrm>
            <a:off x="1437679" y="66486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2/14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09416302" name="Rad2ShareLabel 3"/>
          <p:cNvSpPr txBox="1"/>
          <p:nvPr/>
        </p:nvSpPr>
        <p:spPr>
          <a:xfrm>
            <a:off x="1437679" y="66486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3/14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73068203" name="Rad2ShareLabel 4"/>
          <p:cNvSpPr txBox="1"/>
          <p:nvPr/>
        </p:nvSpPr>
        <p:spPr>
          <a:xfrm>
            <a:off x="1437679" y="66486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4/14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82000809" name="Rad2ShareLabel 5"/>
          <p:cNvSpPr txBox="1"/>
          <p:nvPr/>
        </p:nvSpPr>
        <p:spPr>
          <a:xfrm>
            <a:off x="1437679" y="66486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5/14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18615335" name="Rad2ShareLabel 6"/>
          <p:cNvSpPr txBox="1"/>
          <p:nvPr/>
        </p:nvSpPr>
        <p:spPr>
          <a:xfrm>
            <a:off x="1437679" y="66486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6/14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4064986" name="Rad2ShareLabel 7"/>
          <p:cNvSpPr txBox="1"/>
          <p:nvPr/>
        </p:nvSpPr>
        <p:spPr>
          <a:xfrm>
            <a:off x="1437679" y="66486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7/14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66619311" name="Rad2ShareLabel 8"/>
          <p:cNvSpPr txBox="1"/>
          <p:nvPr/>
        </p:nvSpPr>
        <p:spPr>
          <a:xfrm>
            <a:off x="1437679" y="66486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8/14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53872507" name="Rad2ShareLabel 9"/>
          <p:cNvSpPr txBox="1"/>
          <p:nvPr/>
        </p:nvSpPr>
        <p:spPr>
          <a:xfrm>
            <a:off x="1437679" y="66486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9/14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15080111" name="Rad2ShareLabel 10"/>
          <p:cNvSpPr txBox="1"/>
          <p:nvPr/>
        </p:nvSpPr>
        <p:spPr>
          <a:xfrm>
            <a:off x="1437679" y="66486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10/14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14840817" name="Rad2ShareLabel 11"/>
          <p:cNvSpPr txBox="1"/>
          <p:nvPr/>
        </p:nvSpPr>
        <p:spPr>
          <a:xfrm>
            <a:off x="1437679" y="66486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11/14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57787890" name="Rad2ShareLabel 12"/>
          <p:cNvSpPr txBox="1"/>
          <p:nvPr/>
        </p:nvSpPr>
        <p:spPr>
          <a:xfrm>
            <a:off x="1437679" y="66486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12/14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97255745" name="Rad2ShareLabel 13"/>
          <p:cNvSpPr txBox="1"/>
          <p:nvPr/>
        </p:nvSpPr>
        <p:spPr>
          <a:xfrm>
            <a:off x="1437679" y="66486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13/14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4047663" name="Rad2ShareLabel 14"/>
          <p:cNvSpPr txBox="1"/>
          <p:nvPr/>
        </p:nvSpPr>
        <p:spPr>
          <a:xfrm>
            <a:off x="1437679" y="66486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14/14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41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4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23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41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4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6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06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41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0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06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61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0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6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61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9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1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6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87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1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8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87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3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84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8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61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8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84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8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8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</TotalTime>
  <Words>163</Words>
  <Application>Microsoft Office PowerPoint</Application>
  <PresentationFormat>On-screen Show (4:3)</PresentationFormat>
  <Paragraphs>67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Master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Lars Bosboom</dc:creator>
  <cp:lastModifiedBy>Colin Turner</cp:lastModifiedBy>
  <cp:revision>30</cp:revision>
  <dcterms:created xsi:type="dcterms:W3CDTF">2016-01-15T21:59:29Z</dcterms:created>
  <dcterms:modified xsi:type="dcterms:W3CDTF">2021-05-21T15:46:20Z</dcterms:modified>
</cp:coreProperties>
</file>