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</p:sldIdLst>
  <p:sldSz cx="10058400" cy="77724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1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431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576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65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816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6276" y="1937705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6276" y="5201393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017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0752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387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80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908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610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212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9D583-12C3-49C3-B2D0-5FDCB69441D7}" type="datetimeFigureOut">
              <a:rPr lang="ko-KR" altLang="en-US" smtClean="0"/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24C55-7184-404A-A764-FBC87A9BB1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460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4380" rtl="0" eaLnBrk="1" latinLnBrk="1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1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754380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67/F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00200" y="3748935"/>
            <a:ext cx="7200900" cy="1876530"/>
          </a:xfrm>
        </p:spPr>
        <p:txBody>
          <a:bodyPr>
            <a:normAutofit/>
          </a:bodyPr>
          <a:lstStyle/>
          <a:p>
            <a:pPr algn="l"/>
            <a:r>
              <a:rPr lang="en-US" altLang="ko-KR" sz="3200" dirty="0" smtClean="0"/>
              <a:t>CC: left knee discomfort and swelling since 2021/02/01</a:t>
            </a:r>
          </a:p>
          <a:p>
            <a:pPr algn="l"/>
            <a:r>
              <a:rPr lang="en-US" altLang="ko-KR" sz="3200" dirty="0" smtClean="0"/>
              <a:t>Trauma (-)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19177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" y="1476375"/>
            <a:ext cx="4279900" cy="42799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50" y="1476375"/>
            <a:ext cx="4279900" cy="4279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05000" y="676275"/>
            <a:ext cx="3016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/>
              <a:t>2021/02/01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7088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990600"/>
            <a:ext cx="3225800" cy="32258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4353580"/>
            <a:ext cx="3225800" cy="32258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950" y="990600"/>
            <a:ext cx="3225800" cy="32258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75" y="4353580"/>
            <a:ext cx="3225800" cy="3225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42975" y="330200"/>
            <a:ext cx="3016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/>
              <a:t>2021/02/28</a:t>
            </a:r>
            <a:endParaRPr lang="ko-KR" altLang="en-US" sz="2800" b="1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750" y="990600"/>
            <a:ext cx="3225800" cy="32258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50" y="4353580"/>
            <a:ext cx="32258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48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8"/>
          <a:stretch/>
        </p:blipFill>
        <p:spPr>
          <a:xfrm>
            <a:off x="1416049" y="1047750"/>
            <a:ext cx="5537909" cy="397192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425885" y="5110556"/>
            <a:ext cx="92066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[ 2021.03.11 - US </a:t>
            </a:r>
            <a:r>
              <a:rPr lang="ko-KR" altLang="en-US" dirty="0" err="1" smtClean="0"/>
              <a:t>guided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core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needle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biopsy</a:t>
            </a:r>
            <a:r>
              <a:rPr lang="ko-KR" altLang="en-US" dirty="0" smtClean="0"/>
              <a:t>]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Soft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tissue</a:t>
            </a:r>
            <a:r>
              <a:rPr lang="ko-KR" altLang="en-US" dirty="0" smtClean="0"/>
              <a:t>, ( </a:t>
            </a:r>
            <a:r>
              <a:rPr lang="ko-KR" altLang="en-US" dirty="0" err="1" smtClean="0"/>
              <a:t>left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knee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labeled</a:t>
            </a:r>
            <a:r>
              <a:rPr lang="ko-KR" altLang="en-US" dirty="0" smtClean="0"/>
              <a:t> "</a:t>
            </a:r>
            <a:r>
              <a:rPr lang="ko-KR" altLang="en-US" dirty="0" err="1" smtClean="0"/>
              <a:t>intraarticular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mass</a:t>
            </a:r>
            <a:r>
              <a:rPr lang="ko-KR" altLang="en-US" dirty="0" smtClean="0"/>
              <a:t>" ), US </a:t>
            </a:r>
            <a:r>
              <a:rPr lang="ko-KR" altLang="en-US" dirty="0" err="1" smtClean="0"/>
              <a:t>guided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core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needle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biopsy</a:t>
            </a:r>
            <a:r>
              <a:rPr lang="ko-KR" altLang="en-US" dirty="0" smtClean="0"/>
              <a:t>:</a:t>
            </a:r>
          </a:p>
          <a:p>
            <a:r>
              <a:rPr lang="ko-KR" altLang="en-US" dirty="0" smtClean="0"/>
              <a:t>           - </a:t>
            </a:r>
            <a:r>
              <a:rPr lang="ko-KR" altLang="en-US" dirty="0" err="1" smtClean="0"/>
              <a:t>Histiocytic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aggregation</a:t>
            </a:r>
            <a:r>
              <a:rPr lang="ko-KR" altLang="en-US" dirty="0" smtClean="0"/>
              <a:t>, </a:t>
            </a:r>
          </a:p>
          <a:p>
            <a:r>
              <a:rPr lang="ko-KR" altLang="en-US" dirty="0" smtClean="0"/>
              <a:t>           </a:t>
            </a:r>
            <a:r>
              <a:rPr lang="ko-KR" altLang="en-US" dirty="0" err="1" smtClean="0"/>
              <a:t>favor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tenosynovial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giant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cell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tumor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suspicious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localized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type</a:t>
            </a:r>
            <a:endParaRPr lang="ko-KR" altLang="en-US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3057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</Words>
  <Application>Microsoft Office PowerPoint</Application>
  <PresentationFormat>사용자 지정</PresentationFormat>
  <Paragraphs>10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67/F 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67/F</dc:title>
  <dc:creator>admin</dc:creator>
  <cp:lastModifiedBy>admin</cp:lastModifiedBy>
  <cp:revision>2</cp:revision>
  <dcterms:created xsi:type="dcterms:W3CDTF">2021-04-12T23:39:59Z</dcterms:created>
  <dcterms:modified xsi:type="dcterms:W3CDTF">2021-04-12T23:42:30Z</dcterms:modified>
</cp:coreProperties>
</file>