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2" autoAdjust="0"/>
    <p:restoredTop sz="94660"/>
  </p:normalViewPr>
  <p:slideViewPr>
    <p:cSldViewPr snapToGrid="0">
      <p:cViewPr varScale="1">
        <p:scale>
          <a:sx n="86" d="100"/>
          <a:sy n="86" d="100"/>
        </p:scale>
        <p:origin x="4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r Mai Mattar" userId="c7409cea7c60d686" providerId="LiveId" clId="{B4F3F634-2A14-46A6-8706-4AD426ACB8AE}"/>
    <pc:docChg chg="addSld modSld">
      <pc:chgData name="Dr Mai Mattar" userId="c7409cea7c60d686" providerId="LiveId" clId="{B4F3F634-2A14-46A6-8706-4AD426ACB8AE}" dt="2021-04-12T17:59:07.197" v="22"/>
      <pc:docMkLst>
        <pc:docMk/>
      </pc:docMkLst>
      <pc:sldChg chg="addSp modSp new mod">
        <pc:chgData name="Dr Mai Mattar" userId="c7409cea7c60d686" providerId="LiveId" clId="{B4F3F634-2A14-46A6-8706-4AD426ACB8AE}" dt="2021-04-12T17:59:07.197" v="22"/>
        <pc:sldMkLst>
          <pc:docMk/>
          <pc:sldMk cId="3110848467" sldId="257"/>
        </pc:sldMkLst>
        <pc:spChg chg="add mod">
          <ac:chgData name="Dr Mai Mattar" userId="c7409cea7c60d686" providerId="LiveId" clId="{B4F3F634-2A14-46A6-8706-4AD426ACB8AE}" dt="2021-04-12T17:59:07.197" v="22"/>
          <ac:spMkLst>
            <pc:docMk/>
            <pc:sldMk cId="3110848467" sldId="257"/>
            <ac:spMk id="10" creationId="{3465C341-FC37-4E08-B006-C2AA0F5FDCBA}"/>
          </ac:spMkLst>
        </pc:spChg>
        <pc:picChg chg="add mod">
          <ac:chgData name="Dr Mai Mattar" userId="c7409cea7c60d686" providerId="LiveId" clId="{B4F3F634-2A14-46A6-8706-4AD426ACB8AE}" dt="2021-04-12T17:58:30.003" v="15" actId="14100"/>
          <ac:picMkLst>
            <pc:docMk/>
            <pc:sldMk cId="3110848467" sldId="257"/>
            <ac:picMk id="3" creationId="{EF63E2BA-63F6-45D6-990A-6E329DE923B0}"/>
          </ac:picMkLst>
        </pc:picChg>
        <pc:picChg chg="add mod">
          <ac:chgData name="Dr Mai Mattar" userId="c7409cea7c60d686" providerId="LiveId" clId="{B4F3F634-2A14-46A6-8706-4AD426ACB8AE}" dt="2021-04-12T17:58:44.612" v="21" actId="1076"/>
          <ac:picMkLst>
            <pc:docMk/>
            <pc:sldMk cId="3110848467" sldId="257"/>
            <ac:picMk id="5" creationId="{6E288C5F-6B23-49D0-BBB6-DFAF1861D659}"/>
          </ac:picMkLst>
        </pc:picChg>
        <pc:picChg chg="add mod">
          <ac:chgData name="Dr Mai Mattar" userId="c7409cea7c60d686" providerId="LiveId" clId="{B4F3F634-2A14-46A6-8706-4AD426ACB8AE}" dt="2021-04-12T17:58:33.515" v="16" actId="1076"/>
          <ac:picMkLst>
            <pc:docMk/>
            <pc:sldMk cId="3110848467" sldId="257"/>
            <ac:picMk id="7" creationId="{2A405A9F-019E-4C2E-8B30-6061DF8891CF}"/>
          </ac:picMkLst>
        </pc:picChg>
        <pc:picChg chg="add mod">
          <ac:chgData name="Dr Mai Mattar" userId="c7409cea7c60d686" providerId="LiveId" clId="{B4F3F634-2A14-46A6-8706-4AD426ACB8AE}" dt="2021-04-12T17:58:40.387" v="19" actId="14100"/>
          <ac:picMkLst>
            <pc:docMk/>
            <pc:sldMk cId="3110848467" sldId="257"/>
            <ac:picMk id="9" creationId="{52A12F03-C020-43A0-B0E0-80BCA1905BC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8011-E3F9-4BB5-BB71-2F8032E40240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826EE-7B91-4A40-B02C-C3F32FF13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900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8011-E3F9-4BB5-BB71-2F8032E40240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826EE-7B91-4A40-B02C-C3F32FF13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195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8011-E3F9-4BB5-BB71-2F8032E40240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826EE-7B91-4A40-B02C-C3F32FF13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251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8011-E3F9-4BB5-BB71-2F8032E40240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826EE-7B91-4A40-B02C-C3F32FF13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549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8011-E3F9-4BB5-BB71-2F8032E40240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826EE-7B91-4A40-B02C-C3F32FF13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430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8011-E3F9-4BB5-BB71-2F8032E40240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826EE-7B91-4A40-B02C-C3F32FF13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473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8011-E3F9-4BB5-BB71-2F8032E40240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826EE-7B91-4A40-B02C-C3F32FF13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620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8011-E3F9-4BB5-BB71-2F8032E40240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826EE-7B91-4A40-B02C-C3F32FF13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080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8011-E3F9-4BB5-BB71-2F8032E40240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826EE-7B91-4A40-B02C-C3F32FF13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987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8011-E3F9-4BB5-BB71-2F8032E40240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826EE-7B91-4A40-B02C-C3F32FF13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079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8011-E3F9-4BB5-BB71-2F8032E40240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826EE-7B91-4A40-B02C-C3F32FF13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923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78011-E3F9-4BB5-BB71-2F8032E40240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826EE-7B91-4A40-B02C-C3F32FF13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33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3437D74-AC13-4622-99F2-BC1CEEF2C3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326898" cy="351355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4E482F7-41A8-409D-86A6-39C09440B3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2551" y="-290043"/>
            <a:ext cx="3230795" cy="371890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D223166-CB39-4DD7-89BE-FF791BAB59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41" y="3306192"/>
            <a:ext cx="3214492" cy="362196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F26444B-6827-4CA6-B582-879ED9951CC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2551" y="3428858"/>
            <a:ext cx="3326898" cy="341220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84BA63E-D5D9-4443-8691-26F88B9775D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5102" y="3429000"/>
            <a:ext cx="3230795" cy="341206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5BC16814-E126-48ED-82AA-E5F8523CCC84}"/>
              </a:ext>
            </a:extLst>
          </p:cNvPr>
          <p:cNvSpPr txBox="1"/>
          <p:nvPr/>
        </p:nvSpPr>
        <p:spPr>
          <a:xfrm>
            <a:off x="9255512" y="6556917"/>
            <a:ext cx="1402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Post contrast</a:t>
            </a:r>
          </a:p>
        </p:txBody>
      </p:sp>
    </p:spTree>
    <p:extLst>
      <p:ext uri="{BB962C8B-B14F-4D97-AF65-F5344CB8AC3E}">
        <p14:creationId xmlns:p14="http://schemas.microsoft.com/office/powerpoint/2010/main" val="3672743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F63E2BA-63F6-45D6-990A-6E329DE923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292"/>
            <a:ext cx="3267307" cy="342799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E288C5F-6B23-49D0-BBB6-DFAF1861D6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4693" y="-143324"/>
            <a:ext cx="3267307" cy="358061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A405A9F-019E-4C2E-8B30-6061DF8891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455251" y="3714145"/>
            <a:ext cx="3642008" cy="273150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2A12F03-C020-43A0-B0E0-80BCA1905BC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5385" y="3233854"/>
            <a:ext cx="3506615" cy="366704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465C341-FC37-4E08-B006-C2AA0F5FDCBA}"/>
              </a:ext>
            </a:extLst>
          </p:cNvPr>
          <p:cNvSpPr txBox="1"/>
          <p:nvPr/>
        </p:nvSpPr>
        <p:spPr>
          <a:xfrm>
            <a:off x="9255512" y="6556917"/>
            <a:ext cx="1402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Post contrast</a:t>
            </a:r>
          </a:p>
        </p:txBody>
      </p:sp>
    </p:spTree>
    <p:extLst>
      <p:ext uri="{BB962C8B-B14F-4D97-AF65-F5344CB8AC3E}">
        <p14:creationId xmlns:p14="http://schemas.microsoft.com/office/powerpoint/2010/main" val="3110848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4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Mai Mattar</dc:creator>
  <cp:lastModifiedBy>Dr Mai Mattar</cp:lastModifiedBy>
  <cp:revision>1</cp:revision>
  <dcterms:created xsi:type="dcterms:W3CDTF">2021-04-12T17:51:04Z</dcterms:created>
  <dcterms:modified xsi:type="dcterms:W3CDTF">2021-04-12T17:59:19Z</dcterms:modified>
</cp:coreProperties>
</file>