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60" r:id="rId4"/>
    <p:sldId id="258" r:id="rId5"/>
    <p:sldId id="259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E2EEE-78D4-484A-8876-C871ABA8B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1AAD9-2A98-49A1-B8BE-B8C1C6F6C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2CD45-3C37-4D49-A3E0-828C97865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CAF9E-8909-49CF-BD92-B4B44B97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42CAA-1253-4EAC-BF4A-6DF668D1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45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664B9-8A02-4ADB-BF54-0DEF0883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641528-B5AF-473E-958C-4FDFB1526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C78D2-13B2-4664-9F4C-E2ADFB614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AE2E6-3F03-45CE-BC9C-CB535A0B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A3D7B-C43D-4700-BBA7-AA971D7F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89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549C72-19D2-45DB-A9AC-6967996BF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D127F-97AD-4B89-A5AD-0F32E9DA5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FACB-4AFF-4E34-8C68-F227CDAF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8BF19-EAB0-4B8E-9396-AF7402394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7A018-C60B-4FD2-B2A2-6B61F65B8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7FE5-98F2-42C5-9F3E-A151314E4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054B-58B5-487E-8DA3-E73920F1D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91204-8C51-46EF-B2BF-2032348AE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C913B-7456-43B8-8CA1-E10BC28CA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1E6D1-9FAB-4A75-A3F6-663AAADC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0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9CA96-F9C8-4844-ADA0-5BAF55F5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B8BFE-4462-422D-A078-9CF433BE0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4C809-D42D-4272-85D8-F90E12D5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8DA04-1BE4-4A41-8AF5-F2CD2E2F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87CE7-DB0F-4FF2-B896-50EEAADE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7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C448A-27B7-495F-8BD4-3F50B3E2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F99E6-2B66-48FB-90EE-FE0AF12BD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3C393-64FA-4B19-B4E6-65E78377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E99F3-C090-4663-ACFB-C6DD61139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A15050-6AA4-49C1-82A2-35E086DF0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E649B-1301-44A5-8F84-36908F6B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8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B667-3AA9-4DA6-9E1D-0F4A10227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72E06-AD5D-4532-BD53-3A2F0A5AE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4E465-4361-48F6-8D16-4C3EF14F3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C4B06-25E0-4BE3-8923-A7E4778AB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BEBFD-EFCF-42F1-A633-1097D7609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EC444F-196E-47BD-ABF3-468AC8CD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394855-CA9A-4AA9-948A-3F0F4587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03714-BA22-4368-8E8D-14CE6955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52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5412C-0B82-4768-81D5-FC39D37E7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F82697-7012-4F65-85C2-AC6CD1BE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013E0-2995-4D11-8893-D99F6E88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C6478C-30DC-4288-8533-5B69AB61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11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AECD9-DFC4-42B5-8B81-97F8F93F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35955-F1DF-4773-9A56-0BDD5B54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6C031-90ED-4994-8BCA-BC840FBB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6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5E03-2870-4DAD-9CB3-3A82C490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97C38-24AD-43C5-AE73-C5D21D33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06EF7-8017-4FE7-B2E1-6F90E66F3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F232C0-4D64-49F1-B8F7-CD7DE4916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65241-0B50-44A8-8B5A-31843DE1F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6C245-71B1-46CE-98A7-7533EF20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2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1C781-F0C5-4998-8C07-A2306576A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EB74E-E70C-438B-942A-AC3300BE9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8CAF6-2D71-4DC9-B005-649BB90BC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E4506-FBB1-42F5-A19F-6B5A904B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97642-C225-4F70-8927-7FA1115F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286B8-E1CA-4E1B-A385-D2C9F1A9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0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22FBC0-C0B5-4E0F-B801-31F368A7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22ABB-2A6F-4432-AE7B-4F3CFBAB1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955EA-B26B-4F5A-9E40-AFBE705CC6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9E68-5C90-4B6A-A61C-7631FB2CC30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FE6F4-E845-4F5C-899D-D81C20B33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BF5E1-A2A7-4A5C-8E9F-3B51FF301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9F817-F9D6-4981-B7F9-D967E378A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446A-374C-4CF9-8A5E-F66A5977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62 year old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9D7A7-C2E9-4776-98D6-F273FBD7E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Medial compartment hemi 6 years ago</a:t>
            </a:r>
          </a:p>
          <a:p>
            <a:r>
              <a:rPr lang="en-US" dirty="0"/>
              <a:t>Presents with left knee pain</a:t>
            </a:r>
          </a:p>
          <a:p>
            <a:r>
              <a:rPr lang="en-US" dirty="0"/>
              <a:t>Imaging of right knee normal</a:t>
            </a:r>
          </a:p>
          <a:p>
            <a:r>
              <a:rPr lang="en-US" dirty="0" err="1"/>
              <a:t>Xrays</a:t>
            </a:r>
            <a:r>
              <a:rPr lang="en-US" dirty="0"/>
              <a:t> of both knees 5 years ago (apart from hemi) normal.</a:t>
            </a:r>
          </a:p>
        </p:txBody>
      </p:sp>
    </p:spTree>
    <p:extLst>
      <p:ext uri="{BB962C8B-B14F-4D97-AF65-F5344CB8AC3E}">
        <p14:creationId xmlns:p14="http://schemas.microsoft.com/office/powerpoint/2010/main" val="62433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D9AB0-BB62-44B2-812A-E831997DB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37852-F320-425F-8EB9-4BA3F230D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5379D-7088-4A1C-BF44-AFC2FB0B2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740" y="272979"/>
            <a:ext cx="3893036" cy="641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4A716F-33AA-4826-A72B-A1BEB811C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2" y="252154"/>
            <a:ext cx="459105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7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6932-3311-4879-BCD1-E831FDC2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AEE47-0C46-4752-873F-C13E1DB3F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1939A-F0B3-4AFC-99B5-AE281F3A5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" t="1472" r="-253" b="17968"/>
          <a:stretch/>
        </p:blipFill>
        <p:spPr>
          <a:xfrm>
            <a:off x="1217676" y="1582250"/>
            <a:ext cx="3619500" cy="4594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83BA67-8A19-41AE-B7DD-550C4E1E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452" y="1581182"/>
            <a:ext cx="4677156" cy="39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7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FEF3-0009-49C2-B12E-A0503FC8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11BED-C40B-48D7-9D87-C15FD5E4A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26FB1-0D7F-4B43-A988-91197B2B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32" y="512635"/>
            <a:ext cx="5238750" cy="6143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0C18A7-3E0F-4848-B1A9-BCC4F41A9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738" y="512635"/>
            <a:ext cx="5277341" cy="62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6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E3FE4-2A4A-4925-BE4F-59AA4B89E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223F1-6AA8-4BCF-A154-7AEF4931F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91007-010B-4162-9392-DDC33D680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49250"/>
            <a:ext cx="5829300" cy="6076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25FEDB-BCA7-4E0F-ABEC-70F663D6A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678" y="349251"/>
            <a:ext cx="5919100" cy="60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F6735-5A59-439E-8DBB-4CCCB726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35F39-D25C-4650-A3F2-46B010AEA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A6499-94D9-428B-8772-156EB55B5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69" y="1825625"/>
            <a:ext cx="4763262" cy="46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2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AB21E-B0AC-4D65-A79C-6D4142EB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findings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52E47-ED4C-4AFF-9B30-45572DC36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Xray: Extensive calcification of the synovium </a:t>
            </a:r>
          </a:p>
          <a:p>
            <a:r>
              <a:rPr lang="en-US" dirty="0"/>
              <a:t>MRI: soft tissue masses (with calcification) demonstrating intraosseous and extra osseous extension. </a:t>
            </a:r>
          </a:p>
          <a:p>
            <a:r>
              <a:rPr lang="en-US" dirty="0" err="1"/>
              <a:t>PET: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extensive region of synovial thickening/calcification within the left knee joint space shows intense increased metabolic activity. The metabolic changes are significantly more extensive than the osteoblastic activity on bone scan 6 weeks ago. Infection/inflammation may give this appearance but malignancy is not excluded.</a:t>
            </a:r>
          </a:p>
          <a:p>
            <a:endParaRPr lang="en-US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598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F5ED-DBF6-4682-A3DB-D9F163E54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1E3A2-1205-447E-A67B-F0599E2B0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?</a:t>
            </a:r>
            <a:r>
              <a:rPr lang="en-US" dirty="0" err="1"/>
              <a:t>Metallosis</a:t>
            </a:r>
            <a:r>
              <a:rPr lang="en-US" dirty="0"/>
              <a:t>. But the lateral compartment(untouched) is grossly  involved but the medial compartment (with the hemi) is much less involved.</a:t>
            </a:r>
          </a:p>
          <a:p>
            <a:r>
              <a:rPr lang="en-US" dirty="0"/>
              <a:t>? Synovial </a:t>
            </a:r>
            <a:r>
              <a:rPr lang="en-US" dirty="0" err="1"/>
              <a:t>osteochondromatosis</a:t>
            </a:r>
            <a:r>
              <a:rPr lang="en-US" dirty="0"/>
              <a:t>. This looks pretty rampant for that condition.</a:t>
            </a:r>
          </a:p>
          <a:p>
            <a:r>
              <a:rPr lang="en-US" dirty="0"/>
              <a:t>Help please</a:t>
            </a:r>
            <a:r>
              <a:rPr lang="en-US"/>
              <a:t>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45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158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</vt:lpstr>
      <vt:lpstr>Calibri</vt:lpstr>
      <vt:lpstr>Calibri Light</vt:lpstr>
      <vt:lpstr>Office Theme</vt:lpstr>
      <vt:lpstr>62 year old man</vt:lpstr>
      <vt:lpstr>PowerPoint Presentation</vt:lpstr>
      <vt:lpstr>CT </vt:lpstr>
      <vt:lpstr>PowerPoint Presentation</vt:lpstr>
      <vt:lpstr>PowerPoint Presentation</vt:lpstr>
      <vt:lpstr>PET</vt:lpstr>
      <vt:lpstr>Imaging findings </vt:lpstr>
      <vt:lpstr>Thoughts?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 year old man</dc:title>
  <dc:creator>Daniel</dc:creator>
  <cp:lastModifiedBy>Daniel</cp:lastModifiedBy>
  <cp:revision>2</cp:revision>
  <dcterms:created xsi:type="dcterms:W3CDTF">2021-02-12T09:33:56Z</dcterms:created>
  <dcterms:modified xsi:type="dcterms:W3CDTF">2021-02-12T10:05:01Z</dcterms:modified>
</cp:coreProperties>
</file>