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6CC50D-C497-42C1-B777-2A45875BD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8599" y="2620432"/>
            <a:ext cx="7197726" cy="140546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27 </a:t>
            </a:r>
            <a:r>
              <a:rPr lang="en-US" sz="3200" dirty="0" err="1"/>
              <a:t>yrs</a:t>
            </a:r>
            <a:r>
              <a:rPr lang="en-US" sz="3200" dirty="0"/>
              <a:t> old female patient, 2 months pain on the lateral aspect of elbow</a:t>
            </a:r>
          </a:p>
        </p:txBody>
      </p:sp>
    </p:spTree>
    <p:extLst>
      <p:ext uri="{BB962C8B-B14F-4D97-AF65-F5344CB8AC3E}">
        <p14:creationId xmlns:p14="http://schemas.microsoft.com/office/powerpoint/2010/main" val="13817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62AD9-EC8D-46BF-AA30-A1E06B0E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666750"/>
            <a:ext cx="8896350" cy="55245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0FA7E8-623C-4A30-8A81-A18F496F4A51}"/>
              </a:ext>
            </a:extLst>
          </p:cNvPr>
          <p:cNvCxnSpPr/>
          <p:nvPr/>
        </p:nvCxnSpPr>
        <p:spPr>
          <a:xfrm flipH="1" flipV="1">
            <a:off x="4711700" y="3937000"/>
            <a:ext cx="39370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5893E9-DB26-45A3-860C-D534EEB92B98}"/>
              </a:ext>
            </a:extLst>
          </p:cNvPr>
          <p:cNvCxnSpPr/>
          <p:nvPr/>
        </p:nvCxnSpPr>
        <p:spPr>
          <a:xfrm flipH="1" flipV="1">
            <a:off x="8169275" y="3683000"/>
            <a:ext cx="39370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8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69993-FAE1-40A4-93E6-9F3C56EA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371600"/>
            <a:ext cx="2781653" cy="361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55F24-9DD3-44FC-9723-57B226281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603" y="1371600"/>
            <a:ext cx="3078480" cy="3848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A6630-D653-4F9B-B6CF-DB3F33D46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083" y="1512018"/>
            <a:ext cx="3078480" cy="3567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28E91-F61E-41AC-A612-8ECA2908F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563" y="1062037"/>
            <a:ext cx="3219450" cy="4467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C57EF-9DB3-48F6-9E88-231A3B84A3B1}"/>
              </a:ext>
            </a:extLst>
          </p:cNvPr>
          <p:cNvSpPr txBox="1"/>
          <p:nvPr/>
        </p:nvSpPr>
        <p:spPr>
          <a:xfrm>
            <a:off x="5102557" y="406400"/>
            <a:ext cx="293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Ventral to dorsal</a:t>
            </a:r>
          </a:p>
        </p:txBody>
      </p:sp>
    </p:spTree>
    <p:extLst>
      <p:ext uri="{BB962C8B-B14F-4D97-AF65-F5344CB8AC3E}">
        <p14:creationId xmlns:p14="http://schemas.microsoft.com/office/powerpoint/2010/main" val="390703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5C33-00AE-4793-B587-02F9FD6A6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9" y="309563"/>
            <a:ext cx="3416526" cy="3119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1A7366-5CFC-451E-B77D-87D0D38A8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309563"/>
            <a:ext cx="7286625" cy="3177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6B034-CF55-4F71-866A-467C395E9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212" y="3486959"/>
            <a:ext cx="7851775" cy="31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8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6D2A-0430-4BB2-B061-439C8B8F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87" y="1190625"/>
            <a:ext cx="8124825" cy="44767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EBC8B27-036A-4867-8C0F-AFA0F8BC1EB9}"/>
              </a:ext>
            </a:extLst>
          </p:cNvPr>
          <p:cNvCxnSpPr/>
          <p:nvPr/>
        </p:nvCxnSpPr>
        <p:spPr>
          <a:xfrm flipH="1" flipV="1">
            <a:off x="4826000" y="4368800"/>
            <a:ext cx="39370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7D7E0C-A5AA-4455-998D-599FCB3703E6}"/>
              </a:ext>
            </a:extLst>
          </p:cNvPr>
          <p:cNvCxnSpPr/>
          <p:nvPr/>
        </p:nvCxnSpPr>
        <p:spPr>
          <a:xfrm flipH="1" flipV="1">
            <a:off x="8826500" y="3067050"/>
            <a:ext cx="39370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85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3588-BA37-4C6B-A3EC-1C06F1AE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1" y="1972733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dirty="0"/>
              <a:t>HADD of ?extensor tendon? RCL,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your opinions please</a:t>
            </a:r>
          </a:p>
        </p:txBody>
      </p:sp>
    </p:spTree>
    <p:extLst>
      <p:ext uri="{BB962C8B-B14F-4D97-AF65-F5344CB8AC3E}">
        <p14:creationId xmlns:p14="http://schemas.microsoft.com/office/powerpoint/2010/main" val="470756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</TotalTime>
  <Words>31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HADD of ?extensor tendon? RCL,   your opinions please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2021-04-28T14:28:51Z</dcterms:created>
  <dcterms:modified xsi:type="dcterms:W3CDTF">2021-04-28T14:40:44Z</dcterms:modified>
</cp:coreProperties>
</file>