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AB262-B5E1-4202-8B08-20AAE30AB77C}" v="124" dt="2021-04-11T21:29:28.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421" y="4116888"/>
            <a:ext cx="11189368" cy="2320758"/>
          </a:xfrm>
        </p:spPr>
        <p:txBody>
          <a:bodyPr>
            <a:normAutofit fontScale="90000"/>
          </a:bodyPr>
          <a:lstStyle/>
          <a:p>
            <a:r>
              <a:rPr lang="en-US" dirty="0">
                <a:cs typeface="Calibri Light"/>
              </a:rPr>
              <a:t>54M </a:t>
            </a:r>
            <a:r>
              <a:rPr lang="en-US" dirty="0">
                <a:ea typeface="+mj-lt"/>
                <a:cs typeface="+mj-lt"/>
              </a:rPr>
              <a:t>with multiple soft tissue masses affecting the face, both axillae, the neck, and the back of the left periscapular region.  He had several biopsies done showing fibroadipose tissue with no diagnosis of malignancy or any other definitive diagnosis being made.</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ext, indoor, reptile&#10;&#10;Description automatically generated">
            <a:extLst>
              <a:ext uri="{FF2B5EF4-FFF2-40B4-BE49-F238E27FC236}">
                <a16:creationId xmlns:a16="http://schemas.microsoft.com/office/drawing/2014/main" id="{305D9ED7-DDC7-4DCF-8746-72BA8B4ADEF4}"/>
              </a:ext>
            </a:extLst>
          </p:cNvPr>
          <p:cNvPicPr>
            <a:picLocks noChangeAspect="1"/>
          </p:cNvPicPr>
          <p:nvPr/>
        </p:nvPicPr>
        <p:blipFill>
          <a:blip r:embed="rId2"/>
          <a:stretch>
            <a:fillRect/>
          </a:stretch>
        </p:blipFill>
        <p:spPr>
          <a:xfrm>
            <a:off x="-161664" y="893638"/>
            <a:ext cx="12716612" cy="3446082"/>
          </a:xfrm>
          <a:prstGeom prst="rect">
            <a:avLst/>
          </a:prstGeom>
        </p:spPr>
      </p:pic>
    </p:spTree>
    <p:extLst>
      <p:ext uri="{BB962C8B-B14F-4D97-AF65-F5344CB8AC3E}">
        <p14:creationId xmlns:p14="http://schemas.microsoft.com/office/powerpoint/2010/main" val="191738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824EB49-8342-4CB2-8F7D-4F2153CA9CCB}"/>
              </a:ext>
            </a:extLst>
          </p:cNvPr>
          <p:cNvPicPr>
            <a:picLocks noChangeAspect="1"/>
          </p:cNvPicPr>
          <p:nvPr/>
        </p:nvPicPr>
        <p:blipFill>
          <a:blip r:embed="rId2"/>
          <a:stretch>
            <a:fillRect/>
          </a:stretch>
        </p:blipFill>
        <p:spPr>
          <a:xfrm>
            <a:off x="154637" y="202575"/>
            <a:ext cx="11882726" cy="3764282"/>
          </a:xfrm>
          <a:prstGeom prst="rect">
            <a:avLst/>
          </a:prstGeom>
        </p:spPr>
      </p:pic>
      <p:pic>
        <p:nvPicPr>
          <p:cNvPr id="3" name="Picture 3">
            <a:extLst>
              <a:ext uri="{FF2B5EF4-FFF2-40B4-BE49-F238E27FC236}">
                <a16:creationId xmlns:a16="http://schemas.microsoft.com/office/drawing/2014/main" id="{B7B93DAE-53B0-486E-95CB-D3A2B7E18882}"/>
              </a:ext>
            </a:extLst>
          </p:cNvPr>
          <p:cNvPicPr>
            <a:picLocks noChangeAspect="1"/>
          </p:cNvPicPr>
          <p:nvPr/>
        </p:nvPicPr>
        <p:blipFill>
          <a:blip r:embed="rId3"/>
          <a:stretch>
            <a:fillRect/>
          </a:stretch>
        </p:blipFill>
        <p:spPr>
          <a:xfrm>
            <a:off x="3142891" y="3559390"/>
            <a:ext cx="5259236" cy="3621106"/>
          </a:xfrm>
          <a:prstGeom prst="rect">
            <a:avLst/>
          </a:prstGeom>
        </p:spPr>
      </p:pic>
    </p:spTree>
    <p:extLst>
      <p:ext uri="{BB962C8B-B14F-4D97-AF65-F5344CB8AC3E}">
        <p14:creationId xmlns:p14="http://schemas.microsoft.com/office/powerpoint/2010/main" val="178298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58F758E4-253F-4D70-B5BF-3FC424AF285B}"/>
              </a:ext>
            </a:extLst>
          </p:cNvPr>
          <p:cNvPicPr>
            <a:picLocks noChangeAspect="1"/>
          </p:cNvPicPr>
          <p:nvPr/>
        </p:nvPicPr>
        <p:blipFill>
          <a:blip r:embed="rId2"/>
          <a:stretch>
            <a:fillRect/>
          </a:stretch>
        </p:blipFill>
        <p:spPr>
          <a:xfrm>
            <a:off x="224287" y="78216"/>
            <a:ext cx="12203501" cy="3394777"/>
          </a:xfrm>
          <a:prstGeom prst="rect">
            <a:avLst/>
          </a:prstGeom>
        </p:spPr>
      </p:pic>
      <p:pic>
        <p:nvPicPr>
          <p:cNvPr id="4" name="Picture 4">
            <a:extLst>
              <a:ext uri="{FF2B5EF4-FFF2-40B4-BE49-F238E27FC236}">
                <a16:creationId xmlns:a16="http://schemas.microsoft.com/office/drawing/2014/main" id="{535C0AF2-1101-4EF8-BCCD-BD884E9FD562}"/>
              </a:ext>
            </a:extLst>
          </p:cNvPr>
          <p:cNvPicPr>
            <a:picLocks noChangeAspect="1"/>
          </p:cNvPicPr>
          <p:nvPr/>
        </p:nvPicPr>
        <p:blipFill>
          <a:blip r:embed="rId3"/>
          <a:stretch>
            <a:fillRect/>
          </a:stretch>
        </p:blipFill>
        <p:spPr>
          <a:xfrm>
            <a:off x="2294626" y="3491158"/>
            <a:ext cx="8077200" cy="3613797"/>
          </a:xfrm>
          <a:prstGeom prst="rect">
            <a:avLst/>
          </a:prstGeom>
        </p:spPr>
      </p:pic>
    </p:spTree>
    <p:extLst>
      <p:ext uri="{BB962C8B-B14F-4D97-AF65-F5344CB8AC3E}">
        <p14:creationId xmlns:p14="http://schemas.microsoft.com/office/powerpoint/2010/main" val="20370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graphical user interface&#10;&#10;Description automatically generated">
            <a:extLst>
              <a:ext uri="{FF2B5EF4-FFF2-40B4-BE49-F238E27FC236}">
                <a16:creationId xmlns:a16="http://schemas.microsoft.com/office/drawing/2014/main" id="{095A6E15-A001-468A-967D-385EA80B5EE9}"/>
              </a:ext>
            </a:extLst>
          </p:cNvPr>
          <p:cNvPicPr>
            <a:picLocks noChangeAspect="1"/>
          </p:cNvPicPr>
          <p:nvPr/>
        </p:nvPicPr>
        <p:blipFill>
          <a:blip r:embed="rId2"/>
          <a:stretch>
            <a:fillRect/>
          </a:stretch>
        </p:blipFill>
        <p:spPr>
          <a:xfrm>
            <a:off x="-5751" y="111444"/>
            <a:ext cx="11944709" cy="3213300"/>
          </a:xfrm>
          <a:prstGeom prst="rect">
            <a:avLst/>
          </a:prstGeom>
        </p:spPr>
      </p:pic>
      <p:pic>
        <p:nvPicPr>
          <p:cNvPr id="3" name="Picture 3" descr="A picture containing turtle, glass&#10;&#10;Description automatically generated">
            <a:extLst>
              <a:ext uri="{FF2B5EF4-FFF2-40B4-BE49-F238E27FC236}">
                <a16:creationId xmlns:a16="http://schemas.microsoft.com/office/drawing/2014/main" id="{C0AAE824-68FA-49F5-8496-B2834284AAA8}"/>
              </a:ext>
            </a:extLst>
          </p:cNvPr>
          <p:cNvPicPr>
            <a:picLocks noChangeAspect="1"/>
          </p:cNvPicPr>
          <p:nvPr/>
        </p:nvPicPr>
        <p:blipFill>
          <a:blip r:embed="rId3"/>
          <a:stretch>
            <a:fillRect/>
          </a:stretch>
        </p:blipFill>
        <p:spPr>
          <a:xfrm>
            <a:off x="2323381" y="3246538"/>
            <a:ext cx="7157049" cy="3988018"/>
          </a:xfrm>
          <a:prstGeom prst="rect">
            <a:avLst/>
          </a:prstGeom>
        </p:spPr>
      </p:pic>
    </p:spTree>
    <p:extLst>
      <p:ext uri="{BB962C8B-B14F-4D97-AF65-F5344CB8AC3E}">
        <p14:creationId xmlns:p14="http://schemas.microsoft.com/office/powerpoint/2010/main" val="389987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A493DB-0F8A-4676-ADC5-42787CC657AD}"/>
              </a:ext>
            </a:extLst>
          </p:cNvPr>
          <p:cNvPicPr>
            <a:picLocks noChangeAspect="1"/>
          </p:cNvPicPr>
          <p:nvPr/>
        </p:nvPicPr>
        <p:blipFill>
          <a:blip r:embed="rId2"/>
          <a:stretch>
            <a:fillRect/>
          </a:stretch>
        </p:blipFill>
        <p:spPr>
          <a:xfrm>
            <a:off x="7775889" y="77637"/>
            <a:ext cx="4159578" cy="6257026"/>
          </a:xfrm>
          <a:prstGeom prst="rect">
            <a:avLst/>
          </a:prstGeom>
        </p:spPr>
      </p:pic>
      <p:pic>
        <p:nvPicPr>
          <p:cNvPr id="3" name="Picture 3" descr="A picture containing black, wheel&#10;&#10;Description automatically generated">
            <a:extLst>
              <a:ext uri="{FF2B5EF4-FFF2-40B4-BE49-F238E27FC236}">
                <a16:creationId xmlns:a16="http://schemas.microsoft.com/office/drawing/2014/main" id="{D1DD85F7-83A3-4401-9621-984B350A39D0}"/>
              </a:ext>
            </a:extLst>
          </p:cNvPr>
          <p:cNvPicPr>
            <a:picLocks noChangeAspect="1"/>
          </p:cNvPicPr>
          <p:nvPr/>
        </p:nvPicPr>
        <p:blipFill>
          <a:blip r:embed="rId3"/>
          <a:stretch>
            <a:fillRect/>
          </a:stretch>
        </p:blipFill>
        <p:spPr>
          <a:xfrm>
            <a:off x="-5751" y="1502624"/>
            <a:ext cx="7545237" cy="3852751"/>
          </a:xfrm>
          <a:prstGeom prst="rect">
            <a:avLst/>
          </a:prstGeom>
        </p:spPr>
      </p:pic>
    </p:spTree>
    <p:extLst>
      <p:ext uri="{BB962C8B-B14F-4D97-AF65-F5344CB8AC3E}">
        <p14:creationId xmlns:p14="http://schemas.microsoft.com/office/powerpoint/2010/main" val="13728309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54M with multiple soft tissue masses affecting the face, both axillae, the neck, and the back of the left periscapular region.  He had several biopsies done showing fibroadipose tissue with no diagnosis of malignancy or any other definitive diagnosis being made.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47</cp:revision>
  <dcterms:created xsi:type="dcterms:W3CDTF">2021-04-11T21:09:40Z</dcterms:created>
  <dcterms:modified xsi:type="dcterms:W3CDTF">2021-04-11T21:42:45Z</dcterms:modified>
</cp:coreProperties>
</file>