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0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9AA-2F57-4F67-B017-37D319959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1B1B-6688-4867-93D6-FAB738CB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2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34M ER patient,</a:t>
            </a:r>
            <a:br>
              <a:rPr lang="en-US" dirty="0" smtClean="0"/>
            </a:br>
            <a:r>
              <a:rPr lang="en-US" dirty="0" smtClean="0"/>
              <a:t>right hip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 known underlying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7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791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this XR, I suspected </a:t>
            </a:r>
            <a:r>
              <a:rPr lang="en-US" dirty="0" err="1" smtClean="0"/>
              <a:t>subchondral</a:t>
            </a:r>
            <a:r>
              <a:rPr lang="en-US" dirty="0" smtClean="0"/>
              <a:t> collapse of lateral fem head due to AVN and suggested CT (much faster to get in ER)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-3532" r="18556" b="3543"/>
          <a:stretch/>
        </p:blipFill>
        <p:spPr>
          <a:xfrm>
            <a:off x="1583703" y="228600"/>
            <a:ext cx="5976594" cy="50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791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OK, so that’s about as pretty a crescent sign from </a:t>
            </a:r>
            <a:r>
              <a:rPr lang="en-US" dirty="0" err="1" smtClean="0"/>
              <a:t>subchondral</a:t>
            </a:r>
            <a:r>
              <a:rPr lang="en-US" dirty="0" smtClean="0"/>
              <a:t> collapse from osteonecrosis as you’re likely to see.  But what’s that very lucent (destructive?) area in the posterior femoral head?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19969" r="17629" b="5577"/>
          <a:stretch/>
        </p:blipFill>
        <p:spPr>
          <a:xfrm>
            <a:off x="575170" y="1295400"/>
            <a:ext cx="3996830" cy="3770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4820" r="27010" b="21569"/>
          <a:stretch/>
        </p:blipFill>
        <p:spPr>
          <a:xfrm>
            <a:off x="4747675" y="1326823"/>
            <a:ext cx="4270926" cy="37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23867" r="16186" b="3474"/>
          <a:stretch/>
        </p:blipFill>
        <p:spPr>
          <a:xfrm>
            <a:off x="152400" y="27496"/>
            <a:ext cx="3200400" cy="307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1" t="19412" r="31546" b="22544"/>
          <a:stretch/>
        </p:blipFill>
        <p:spPr>
          <a:xfrm>
            <a:off x="5486400" y="282581"/>
            <a:ext cx="3505200" cy="3728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t="21082" r="31753" b="24910"/>
          <a:stretch/>
        </p:blipFill>
        <p:spPr>
          <a:xfrm>
            <a:off x="381000" y="3174417"/>
            <a:ext cx="4038600" cy="3521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45720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looks like cortex is partially destroyed, no </a:t>
            </a:r>
            <a:r>
              <a:rPr lang="en-US" dirty="0" err="1" smtClean="0"/>
              <a:t>trabeculation</a:t>
            </a:r>
            <a:r>
              <a:rPr lang="en-US" dirty="0" smtClean="0"/>
              <a:t>…. I asked them to get an MR with Gad, as I was worried about infection or 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5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35988" r="26907" b="21281"/>
          <a:stretch/>
        </p:blipFill>
        <p:spPr>
          <a:xfrm>
            <a:off x="3142" y="381000"/>
            <a:ext cx="4421171" cy="2177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13235" r="32268" b="22206"/>
          <a:stretch/>
        </p:blipFill>
        <p:spPr>
          <a:xfrm>
            <a:off x="4724400" y="304800"/>
            <a:ext cx="3450210" cy="328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t="25073" r="30515" b="14251"/>
          <a:stretch/>
        </p:blipFill>
        <p:spPr>
          <a:xfrm>
            <a:off x="4876800" y="3785646"/>
            <a:ext cx="3469064" cy="3091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9" t="23964" r="48333" b="29976"/>
          <a:stretch/>
        </p:blipFill>
        <p:spPr>
          <a:xfrm>
            <a:off x="228600" y="2743200"/>
            <a:ext cx="3810000" cy="35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31918" r="36598" b="15917"/>
          <a:stretch/>
        </p:blipFill>
        <p:spPr>
          <a:xfrm>
            <a:off x="228600" y="2209800"/>
            <a:ext cx="4561922" cy="430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23164" r="33918" b="12503"/>
          <a:stretch/>
        </p:blipFill>
        <p:spPr>
          <a:xfrm>
            <a:off x="4876800" y="2243972"/>
            <a:ext cx="4198225" cy="40806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Fat-Sat T1 post Gad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2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….so given these findings I’m still worried that something else is going on in the posterior femoral head, particularly infection.</a:t>
            </a:r>
          </a:p>
          <a:p>
            <a:pPr marL="0" indent="0">
              <a:buNone/>
            </a:pPr>
            <a:r>
              <a:rPr lang="en-US" dirty="0" smtClean="0"/>
              <a:t>Does anyone else have any great ideas?  I think some tissue is in order here…..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7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145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34M ER patient, right hip pain</vt:lpstr>
      <vt:lpstr>PowerPoint Presentation</vt:lpstr>
      <vt:lpstr>PowerPoint Presentation</vt:lpstr>
      <vt:lpstr>PowerPoint Presentation</vt:lpstr>
      <vt:lpstr>PowerPoint Presentation</vt:lpstr>
      <vt:lpstr>Fat-Sat T1 post Gad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34M ER patient, right hip pain</dc:title>
  <dc:creator>Sonin, Andy</dc:creator>
  <cp:lastModifiedBy>Sonin, Andy</cp:lastModifiedBy>
  <cp:revision>2</cp:revision>
  <dcterms:created xsi:type="dcterms:W3CDTF">2021-03-30T19:35:03Z</dcterms:created>
  <dcterms:modified xsi:type="dcterms:W3CDTF">2021-03-30T19:54:31Z</dcterms:modified>
</cp:coreProperties>
</file>