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13.bin" ContentType="image/png"/>
  <Override PartName="/ppt/media/image14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Screen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13" Type="http://schemas.openxmlformats.org/officeDocument/2006/relationships/image" Target="../media/image12.bin"/><Relationship Id="rId3" Type="http://schemas.openxmlformats.org/officeDocument/2006/relationships/image" Target="../media/image2.bin"/><Relationship Id="rId7" Type="http://schemas.openxmlformats.org/officeDocument/2006/relationships/image" Target="../media/image6.bin"/><Relationship Id="rId12" Type="http://schemas.openxmlformats.org/officeDocument/2006/relationships/image" Target="../media/image11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bin"/><Relationship Id="rId11" Type="http://schemas.openxmlformats.org/officeDocument/2006/relationships/image" Target="../media/image10.bin"/><Relationship Id="rId5" Type="http://schemas.openxmlformats.org/officeDocument/2006/relationships/image" Target="../media/image4.bin"/><Relationship Id="rId15" Type="http://schemas.openxmlformats.org/officeDocument/2006/relationships/image" Target="../media/image14.bin"/><Relationship Id="rId10" Type="http://schemas.openxmlformats.org/officeDocument/2006/relationships/image" Target="../media/image9.bin"/><Relationship Id="rId4" Type="http://schemas.openxmlformats.org/officeDocument/2006/relationships/image" Target="../media/image3.bin"/><Relationship Id="rId9" Type="http://schemas.openxmlformats.org/officeDocument/2006/relationships/image" Target="../media/image8.bin"/><Relationship Id="rId14" Type="http://schemas.openxmlformats.org/officeDocument/2006/relationships/image" Target="../media/image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bin"/><Relationship Id="rId13" Type="http://schemas.openxmlformats.org/officeDocument/2006/relationships/image" Target="../media/image26.bin"/><Relationship Id="rId18" Type="http://schemas.openxmlformats.org/officeDocument/2006/relationships/image" Target="../media/image13.bin"/><Relationship Id="rId3" Type="http://schemas.openxmlformats.org/officeDocument/2006/relationships/image" Target="../media/image16.bin"/><Relationship Id="rId7" Type="http://schemas.openxmlformats.org/officeDocument/2006/relationships/image" Target="../media/image20.bin"/><Relationship Id="rId12" Type="http://schemas.openxmlformats.org/officeDocument/2006/relationships/image" Target="../media/image25.bin"/><Relationship Id="rId17" Type="http://schemas.openxmlformats.org/officeDocument/2006/relationships/image" Target="../media/image30.bin"/><Relationship Id="rId2" Type="http://schemas.openxmlformats.org/officeDocument/2006/relationships/image" Target="../media/image15.bin"/><Relationship Id="rId16" Type="http://schemas.openxmlformats.org/officeDocument/2006/relationships/image" Target="../media/image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bin"/><Relationship Id="rId11" Type="http://schemas.openxmlformats.org/officeDocument/2006/relationships/image" Target="../media/image24.bin"/><Relationship Id="rId5" Type="http://schemas.openxmlformats.org/officeDocument/2006/relationships/image" Target="../media/image18.bin"/><Relationship Id="rId15" Type="http://schemas.openxmlformats.org/officeDocument/2006/relationships/image" Target="../media/image28.bin"/><Relationship Id="rId10" Type="http://schemas.openxmlformats.org/officeDocument/2006/relationships/image" Target="../media/image23.bin"/><Relationship Id="rId19" Type="http://schemas.openxmlformats.org/officeDocument/2006/relationships/image" Target="../media/image14.bin"/><Relationship Id="rId4" Type="http://schemas.openxmlformats.org/officeDocument/2006/relationships/image" Target="../media/image17.bin"/><Relationship Id="rId9" Type="http://schemas.openxmlformats.org/officeDocument/2006/relationships/image" Target="../media/image22.bin"/><Relationship Id="rId14" Type="http://schemas.openxmlformats.org/officeDocument/2006/relationships/image" Target="../media/image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bin"/><Relationship Id="rId13" Type="http://schemas.openxmlformats.org/officeDocument/2006/relationships/image" Target="../media/image42.bin"/><Relationship Id="rId18" Type="http://schemas.openxmlformats.org/officeDocument/2006/relationships/image" Target="../media/image13.bin"/><Relationship Id="rId3" Type="http://schemas.openxmlformats.org/officeDocument/2006/relationships/image" Target="../media/image32.bin"/><Relationship Id="rId7" Type="http://schemas.openxmlformats.org/officeDocument/2006/relationships/image" Target="../media/image36.bin"/><Relationship Id="rId12" Type="http://schemas.openxmlformats.org/officeDocument/2006/relationships/image" Target="../media/image41.bin"/><Relationship Id="rId17" Type="http://schemas.openxmlformats.org/officeDocument/2006/relationships/image" Target="../media/image46.bin"/><Relationship Id="rId2" Type="http://schemas.openxmlformats.org/officeDocument/2006/relationships/image" Target="../media/image31.bin"/><Relationship Id="rId16" Type="http://schemas.openxmlformats.org/officeDocument/2006/relationships/image" Target="../media/image4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bin"/><Relationship Id="rId11" Type="http://schemas.openxmlformats.org/officeDocument/2006/relationships/image" Target="../media/image40.bin"/><Relationship Id="rId5" Type="http://schemas.openxmlformats.org/officeDocument/2006/relationships/image" Target="../media/image34.bin"/><Relationship Id="rId15" Type="http://schemas.openxmlformats.org/officeDocument/2006/relationships/image" Target="../media/image44.bin"/><Relationship Id="rId10" Type="http://schemas.openxmlformats.org/officeDocument/2006/relationships/image" Target="../media/image39.bin"/><Relationship Id="rId19" Type="http://schemas.openxmlformats.org/officeDocument/2006/relationships/image" Target="../media/image14.bin"/><Relationship Id="rId4" Type="http://schemas.openxmlformats.org/officeDocument/2006/relationships/image" Target="../media/image33.bin"/><Relationship Id="rId9" Type="http://schemas.openxmlformats.org/officeDocument/2006/relationships/image" Target="../media/image38.bin"/><Relationship Id="rId14" Type="http://schemas.openxmlformats.org/officeDocument/2006/relationships/image" Target="../media/image4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bin"/><Relationship Id="rId13" Type="http://schemas.openxmlformats.org/officeDocument/2006/relationships/image" Target="../media/image58.bin"/><Relationship Id="rId18" Type="http://schemas.openxmlformats.org/officeDocument/2006/relationships/image" Target="../media/image63.bin"/><Relationship Id="rId26" Type="http://schemas.openxmlformats.org/officeDocument/2006/relationships/image" Target="../media/image71.bin"/><Relationship Id="rId3" Type="http://schemas.openxmlformats.org/officeDocument/2006/relationships/image" Target="../media/image48.bin"/><Relationship Id="rId21" Type="http://schemas.openxmlformats.org/officeDocument/2006/relationships/image" Target="../media/image66.bin"/><Relationship Id="rId34" Type="http://schemas.openxmlformats.org/officeDocument/2006/relationships/image" Target="../media/image79.bin"/><Relationship Id="rId7" Type="http://schemas.openxmlformats.org/officeDocument/2006/relationships/image" Target="../media/image52.bin"/><Relationship Id="rId12" Type="http://schemas.openxmlformats.org/officeDocument/2006/relationships/image" Target="../media/image57.bin"/><Relationship Id="rId17" Type="http://schemas.openxmlformats.org/officeDocument/2006/relationships/image" Target="../media/image62.bin"/><Relationship Id="rId25" Type="http://schemas.openxmlformats.org/officeDocument/2006/relationships/image" Target="../media/image70.bin"/><Relationship Id="rId33" Type="http://schemas.openxmlformats.org/officeDocument/2006/relationships/image" Target="../media/image78.bin"/><Relationship Id="rId38" Type="http://schemas.openxmlformats.org/officeDocument/2006/relationships/image" Target="../media/image14.bin"/><Relationship Id="rId2" Type="http://schemas.openxmlformats.org/officeDocument/2006/relationships/image" Target="../media/image47.bin"/><Relationship Id="rId16" Type="http://schemas.openxmlformats.org/officeDocument/2006/relationships/image" Target="../media/image61.bin"/><Relationship Id="rId20" Type="http://schemas.openxmlformats.org/officeDocument/2006/relationships/image" Target="../media/image65.bin"/><Relationship Id="rId29" Type="http://schemas.openxmlformats.org/officeDocument/2006/relationships/image" Target="../media/image7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bin"/><Relationship Id="rId11" Type="http://schemas.openxmlformats.org/officeDocument/2006/relationships/image" Target="../media/image56.bin"/><Relationship Id="rId24" Type="http://schemas.openxmlformats.org/officeDocument/2006/relationships/image" Target="../media/image69.bin"/><Relationship Id="rId32" Type="http://schemas.openxmlformats.org/officeDocument/2006/relationships/image" Target="../media/image77.bin"/><Relationship Id="rId37" Type="http://schemas.openxmlformats.org/officeDocument/2006/relationships/image" Target="../media/image13.bin"/><Relationship Id="rId5" Type="http://schemas.openxmlformats.org/officeDocument/2006/relationships/image" Target="../media/image50.bin"/><Relationship Id="rId15" Type="http://schemas.openxmlformats.org/officeDocument/2006/relationships/image" Target="../media/image60.bin"/><Relationship Id="rId23" Type="http://schemas.openxmlformats.org/officeDocument/2006/relationships/image" Target="../media/image68.bin"/><Relationship Id="rId28" Type="http://schemas.openxmlformats.org/officeDocument/2006/relationships/image" Target="../media/image73.bin"/><Relationship Id="rId36" Type="http://schemas.openxmlformats.org/officeDocument/2006/relationships/image" Target="../media/image81.bin"/><Relationship Id="rId10" Type="http://schemas.openxmlformats.org/officeDocument/2006/relationships/image" Target="../media/image55.bin"/><Relationship Id="rId19" Type="http://schemas.openxmlformats.org/officeDocument/2006/relationships/image" Target="../media/image64.bin"/><Relationship Id="rId31" Type="http://schemas.openxmlformats.org/officeDocument/2006/relationships/image" Target="../media/image76.bin"/><Relationship Id="rId4" Type="http://schemas.openxmlformats.org/officeDocument/2006/relationships/image" Target="../media/image49.bin"/><Relationship Id="rId9" Type="http://schemas.openxmlformats.org/officeDocument/2006/relationships/image" Target="../media/image54.bin"/><Relationship Id="rId14" Type="http://schemas.openxmlformats.org/officeDocument/2006/relationships/image" Target="../media/image59.bin"/><Relationship Id="rId22" Type="http://schemas.openxmlformats.org/officeDocument/2006/relationships/image" Target="../media/image67.bin"/><Relationship Id="rId27" Type="http://schemas.openxmlformats.org/officeDocument/2006/relationships/image" Target="../media/image72.bin"/><Relationship Id="rId30" Type="http://schemas.openxmlformats.org/officeDocument/2006/relationships/image" Target="../media/image75.bin"/><Relationship Id="rId35" Type="http://schemas.openxmlformats.org/officeDocument/2006/relationships/image" Target="../media/image8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7663049/" TargetMode="External"/><Relationship Id="rId2" Type="http://schemas.openxmlformats.org/officeDocument/2006/relationships/hyperlink" Target="https://journals.plos.org/plosntds/article?id=10.1371/journal.pntd.000783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1810036"/>
            <a:ext cx="9144000" cy="37856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yo male: </a:t>
            </a:r>
          </a:p>
          <a:p>
            <a:pPr algn="ctr"/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C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year history of anterior knee pain causing significant </a:t>
            </a:r>
            <a:r>
              <a:rPr lang="en-CA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decreasing activity </a:t>
            </a:r>
            <a:r>
              <a:rPr lang="en-C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tolerance, assess for chondromalacia </a:t>
            </a:r>
            <a:r>
              <a:rPr lang="en-CA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patellae”</a:t>
            </a:r>
          </a:p>
          <a:p>
            <a:pPr algn="ctr"/>
            <a:endParaRPr lang="en-C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 on images performed at an outside institution...</a:t>
            </a:r>
          </a:p>
          <a:p>
            <a:pPr algn="ctr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(play in presentation mode to scroll through images)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Screen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232005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415056606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1636958368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210250957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212301163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257271869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1941533278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1964760697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673271319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372331932" name="RadScre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1076395548" name="RadScre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373789003" name="RadScre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pic>
        <p:nvPicPr>
          <p:cNvPr id="2134520225" name="RadScreen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85" y="0"/>
            <a:ext cx="4472808" cy="6858000"/>
          </a:xfrm>
          <a:prstGeom prst="rect">
            <a:avLst/>
          </a:prstGeom>
        </p:spPr>
      </p:pic>
      <p:sp>
        <p:nvSpPr>
          <p:cNvPr id="2071547479" name="RadScreenLabel 1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31017131" name="RadScreenLabel 2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64477677" name="RadScreenLabel 3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82232116" name="RadScreenLabel 4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4/13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62526507" name="RadScreenLabel 5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5/13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05603465" name="RadScreenLabel 6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6/13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16507485" name="RadScreenLabel 7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7/13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3420314" name="RadScreenLabel 8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8/13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69192460" name="RadScreenLabel 9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9/13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03035422" name="RadScreenLabel 10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10/13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16861174" name="RadScreenLabel 11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11/13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83532539" name="RadScreenLabel 12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12/13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17388439" name="RadScreenLabel 13"/>
          <p:cNvSpPr txBox="1"/>
          <p:nvPr/>
        </p:nvSpPr>
        <p:spPr>
          <a:xfrm>
            <a:off x="2337885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13/13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5667" y="702733"/>
            <a:ext cx="117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Left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5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0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5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5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7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0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2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7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5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2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5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50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76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2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50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27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19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2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03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19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9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03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53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52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53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570724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660524923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2007749658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571648661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937431987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600403295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211013927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313615057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570911556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867172860" name="RadScre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942840193" name="RadScre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453904534" name="RadScre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282302750" name="RadScre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757250360" name="RadScre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1277617259" name="RadScre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pic>
        <p:nvPicPr>
          <p:cNvPr id="787493405" name="RadScre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3" y="2296"/>
            <a:ext cx="4722052" cy="6858000"/>
          </a:xfrm>
          <a:prstGeom prst="rect">
            <a:avLst/>
          </a:prstGeom>
        </p:spPr>
      </p:pic>
      <p:sp>
        <p:nvSpPr>
          <p:cNvPr id="111304662" name="RadScreenLabel 1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11937870" name="RadScreenLabel 2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75925018" name="RadScreenLabel 3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88990427" name="RadScreenLabel 4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38078492" name="RadScreenLabel 5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00958490" name="RadScreenLabel 6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6/16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67391615" name="RadScreenLabel 7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7/16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4373451" name="RadScreenLabel 8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8/16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56123772" name="RadScreenLabel 9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9/16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38814555" name="RadScreenLabel 10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10/16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23227953" name="RadScreenLabel 11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56861879" name="RadScreenLabel 12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4500931" name="RadScreenLabel 13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89285137" name="RadScreenLabel 14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97851133" name="RadScreenLabel 15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77771840" name="RadScreenLabel 16"/>
          <p:cNvSpPr txBox="1"/>
          <p:nvPr/>
        </p:nvSpPr>
        <p:spPr>
          <a:xfrm>
            <a:off x="2210973" y="6650964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16/16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67" y="702733"/>
            <a:ext cx="117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Right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2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3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4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9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3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6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9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9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9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40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9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3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9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3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91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17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81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84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81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9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0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0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28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0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61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85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28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9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7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85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01415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39057264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496852245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140699437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662781627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395543561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676330196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434174378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897083123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927124608" name="RadScre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003686691" name="RadScre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811816066" name="RadScre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3001471" name="RadScre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1417317602" name="RadScre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338350483" name="RadScre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pic>
        <p:nvPicPr>
          <p:cNvPr id="299137702" name="RadScre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2290"/>
            <a:ext cx="4659042" cy="6858000"/>
          </a:xfrm>
          <a:prstGeom prst="rect">
            <a:avLst/>
          </a:prstGeom>
        </p:spPr>
      </p:pic>
      <p:sp>
        <p:nvSpPr>
          <p:cNvPr id="422461271" name="RadScreenLabel 1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08608985" name="RadScreenLabel 2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31842291" name="RadScreenLabel 3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27742184" name="RadScreenLabel 4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54664858" name="RadScreenLabel 5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41862081" name="RadScreenLabel 6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6/16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20590517" name="RadScreenLabel 7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7/16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8265448" name="RadScreenLabel 8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8/16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96430251" name="RadScreenLabel 9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9/16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3787375" name="RadScreenLabel 10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10/16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17557953" name="RadScreenLabel 11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64359983" name="RadScreenLabel 12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84910249" name="RadScreenLabel 13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05936301" name="RadScreenLabel 14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22382678" name="RadScreenLabel 15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53892940" name="RadScreenLabel 16"/>
          <p:cNvSpPr txBox="1"/>
          <p:nvPr/>
        </p:nvSpPr>
        <p:spPr>
          <a:xfrm>
            <a:off x="2244769" y="665095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16/16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5667" y="702733"/>
            <a:ext cx="117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T1-w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60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84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60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84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7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6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6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66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6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7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8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43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8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43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5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8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8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5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9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9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240416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729252317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090057249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234134438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804088288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517754436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5302551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834956313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245256482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805742522" name="RadScre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64922181" name="RadScre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30759870" name="RadScre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206318491" name="RadScre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662015334" name="RadScre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55192751" name="RadScre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923363342" name="RadScre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342504064" name="RadScreen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343431255" name="RadScreen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52570358" name="RadScreen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597024831" name="RadScreen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575078367" name="RadScreen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434448748" name="RadScreen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067476309" name="RadScreen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224400119" name="RadScreen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766422007" name="RadScreen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828012832" name="RadScreen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221287355" name="RadScreen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113079723" name="RadScreen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495965862" name="RadScreen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774721521" name="RadScreen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2140182491" name="RadScreen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332453886" name="RadScreen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366173793" name="RadScreen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1161354913" name="RadScreen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pic>
        <p:nvPicPr>
          <p:cNvPr id="461764909" name="RadScreen 3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65219" cy="6858000"/>
          </a:xfrm>
          <a:prstGeom prst="rect">
            <a:avLst/>
          </a:prstGeom>
        </p:spPr>
      </p:pic>
      <p:sp>
        <p:nvSpPr>
          <p:cNvPr id="1881910915" name="RadScreenLabel 1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94552881" name="RadScreenLabel 2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06505493" name="RadScreenLabel 3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20318859" name="RadScreenLabel 4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4/35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15661635" name="RadScreenLabel 5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5/35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248184" name="RadScreenLabel 6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6/35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90207422" name="RadScreenLabel 7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7/35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7035293" name="RadScreenLabel 8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8/35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37085002" name="RadScreenLabel 9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9/35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41001928" name="RadScreenLabel 10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10/35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68416962" name="RadScreenLabel 11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11/35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37609654" name="RadScreenLabel 12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12/35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3204007" name="RadScreenLabel 13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13/35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51100259" name="RadScreenLabel 14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14/35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30883329" name="RadScreenLabel 15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15/35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4826923" name="RadScreenLabel 16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16/35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62807417" name="RadScreenLabel 17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17/35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03372008" name="RadScreenLabel 18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18/35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57312820" name="RadScreenLabel 19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19/35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33536577" name="RadScreenLabel 20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20/35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12791868" name="RadScreenLabel 21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21/35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09259654" name="RadScreenLabel 22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22/35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65657329" name="RadScreenLabel 23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23/35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67712631" name="RadScreenLabel 24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24/35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23559101" name="RadScreenLabel 25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25/35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96467281" name="RadScreenLabel 26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26/35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9706474" name="RadScreenLabel 27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27/35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38990651" name="RadScreenLabel 28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28/35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18018606" name="RadScreenLabel 29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29/35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13043677" name="RadScreenLabel 30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30/35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79951940" name="RadScreenLabel 31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31/35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12069722" name="RadScreenLabel 32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32/35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4963777" name="RadScreenLabel 33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33/35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0250624" name="RadScreenLabel 34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34/35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20765481" name="RadScreenLabel 35"/>
          <p:cNvSpPr txBox="1"/>
          <p:nvPr/>
        </p:nvSpPr>
        <p:spPr>
          <a:xfrm>
            <a:off x="1143000" y="6648668"/>
            <a:ext cx="61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35/35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91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05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5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3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3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5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08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6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3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7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6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0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5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0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74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0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2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0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6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1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0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6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01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10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0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9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10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3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0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80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3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37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80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1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37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1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0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25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47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5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25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40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71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5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42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5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71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01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5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28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0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07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0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96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9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5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0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9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1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0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35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6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506168"/>
            <a:ext cx="9144000" cy="71096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C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Marrow abnormality – patchy, bilateral and symmetrical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DWI or in/out phase imaging</a:t>
            </a:r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history ellucidated: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very sick with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dengue 18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months 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ago; now fully recovered. Initial mild anemia at the time; repeat bloods now entirely normal, including blood film.</a:t>
            </a: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Q1: Can we attribute these findings to dengue?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see very little dengue here...wondering if OCADers around the world who see more could comment...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Q2: Any further work-up/recommendations?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 some vague refs:</a:t>
            </a:r>
          </a:p>
          <a:p>
            <a:r>
              <a:rPr lang="en-CA" sz="2400" u="sng" dirty="0">
                <a:hlinkClick r:id="rId2"/>
              </a:rPr>
              <a:t>https://journals.plos.org/plosntds/article?id=10.1371/journal.pntd.0007837</a:t>
            </a:r>
            <a:endParaRPr lang="en-CA" sz="2400" dirty="0"/>
          </a:p>
          <a:p>
            <a:r>
              <a:rPr lang="en-CA" sz="2400" u="sng" dirty="0">
                <a:hlinkClick r:id="rId3"/>
              </a:rPr>
              <a:t>https://pubmed.ncbi.nlm.nih.gov/7663049/</a:t>
            </a:r>
            <a:endParaRPr lang="en-CA" sz="2400" dirty="0"/>
          </a:p>
          <a:p>
            <a:pPr algn="ctr"/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</TotalTime>
  <Words>219</Words>
  <Application>Microsoft Office PowerPoint</Application>
  <PresentationFormat>On-screen Show (4:3)</PresentationFormat>
  <Paragraphs>104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Bosboom</dc:creator>
  <cp:lastModifiedBy>Darra Murphy</cp:lastModifiedBy>
  <cp:revision>35</cp:revision>
  <dcterms:created xsi:type="dcterms:W3CDTF">2016-01-15T21:59:29Z</dcterms:created>
  <dcterms:modified xsi:type="dcterms:W3CDTF">2021-03-13T00:01:26Z</dcterms:modified>
</cp:coreProperties>
</file>