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719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755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901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87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30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401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27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55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18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322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0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7E93-6ECF-4567-89F8-ED0465C96503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D1D-CEAE-416B-AD88-6FDFC7A170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142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Tirm</a:t>
            </a:r>
            <a:r>
              <a:rPr lang="de-DE" dirty="0" smtClean="0"/>
              <a:t> </a:t>
            </a:r>
            <a:r>
              <a:rPr lang="de-DE" dirty="0" err="1" smtClean="0"/>
              <a:t>cor</a:t>
            </a: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8" y="2018026"/>
            <a:ext cx="5236473" cy="434591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809" y="2606719"/>
            <a:ext cx="5973830" cy="3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T1 sag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50" y="2396987"/>
            <a:ext cx="49911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5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T2 sag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416" y="1881601"/>
            <a:ext cx="4052888" cy="436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2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Tirm cor</vt:lpstr>
      <vt:lpstr>T1 sag</vt:lpstr>
      <vt:lpstr>T2 sag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Tirm cor</dc:title>
  <dc:creator>Ruben Janssen</dc:creator>
  <cp:lastModifiedBy>Ruben Janssen</cp:lastModifiedBy>
  <cp:revision>1</cp:revision>
  <dcterms:created xsi:type="dcterms:W3CDTF">2021-03-25T07:52:57Z</dcterms:created>
  <dcterms:modified xsi:type="dcterms:W3CDTF">2021-03-25T07:53:38Z</dcterms:modified>
</cp:coreProperties>
</file>