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5" autoAdjust="0"/>
    <p:restoredTop sz="94660"/>
  </p:normalViewPr>
  <p:slideViewPr>
    <p:cSldViewPr snapToGrid="0">
      <p:cViewPr varScale="1">
        <p:scale>
          <a:sx n="96" d="100"/>
          <a:sy n="96" d="100"/>
        </p:scale>
        <p:origin x="78" y="10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27E93-6ECF-4567-89F8-ED0465C96503}" type="datetimeFigureOut">
              <a:rPr lang="de-CH" smtClean="0"/>
              <a:t>25.03.2021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85D1D-CEAE-416B-AD88-6FDFC7A1709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67193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27E93-6ECF-4567-89F8-ED0465C96503}" type="datetimeFigureOut">
              <a:rPr lang="de-CH" smtClean="0"/>
              <a:t>25.03.2021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85D1D-CEAE-416B-AD88-6FDFC7A1709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37555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27E93-6ECF-4567-89F8-ED0465C96503}" type="datetimeFigureOut">
              <a:rPr lang="de-CH" smtClean="0"/>
              <a:t>25.03.2021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85D1D-CEAE-416B-AD88-6FDFC7A1709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9012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27E93-6ECF-4567-89F8-ED0465C96503}" type="datetimeFigureOut">
              <a:rPr lang="de-CH" smtClean="0"/>
              <a:t>25.03.2021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85D1D-CEAE-416B-AD88-6FDFC7A1709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45873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27E93-6ECF-4567-89F8-ED0465C96503}" type="datetimeFigureOut">
              <a:rPr lang="de-CH" smtClean="0"/>
              <a:t>25.03.2021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85D1D-CEAE-416B-AD88-6FDFC7A1709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030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27E93-6ECF-4567-89F8-ED0465C96503}" type="datetimeFigureOut">
              <a:rPr lang="de-CH" smtClean="0"/>
              <a:t>25.03.2021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85D1D-CEAE-416B-AD88-6FDFC7A1709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64010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27E93-6ECF-4567-89F8-ED0465C96503}" type="datetimeFigureOut">
              <a:rPr lang="de-CH" smtClean="0"/>
              <a:t>25.03.2021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85D1D-CEAE-416B-AD88-6FDFC7A1709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2277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27E93-6ECF-4567-89F8-ED0465C96503}" type="datetimeFigureOut">
              <a:rPr lang="de-CH" smtClean="0"/>
              <a:t>25.03.2021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85D1D-CEAE-416B-AD88-6FDFC7A1709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03550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27E93-6ECF-4567-89F8-ED0465C96503}" type="datetimeFigureOut">
              <a:rPr lang="de-CH" smtClean="0"/>
              <a:t>25.03.2021</a:t>
            </a:fld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85D1D-CEAE-416B-AD88-6FDFC7A1709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31846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27E93-6ECF-4567-89F8-ED0465C96503}" type="datetimeFigureOut">
              <a:rPr lang="de-CH" smtClean="0"/>
              <a:t>25.03.2021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85D1D-CEAE-416B-AD88-6FDFC7A1709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53224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27E93-6ECF-4567-89F8-ED0465C96503}" type="datetimeFigureOut">
              <a:rPr lang="de-CH" smtClean="0"/>
              <a:t>25.03.2021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85D1D-CEAE-416B-AD88-6FDFC7A1709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0901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C27E93-6ECF-4567-89F8-ED0465C96503}" type="datetimeFigureOut">
              <a:rPr lang="de-CH" smtClean="0"/>
              <a:t>25.03.2021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85D1D-CEAE-416B-AD88-6FDFC7A1709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6142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err="1" smtClean="0"/>
              <a:t>Tirm</a:t>
            </a:r>
            <a:r>
              <a:rPr lang="de-DE" dirty="0" smtClean="0"/>
              <a:t> </a:t>
            </a:r>
            <a:r>
              <a:rPr lang="de-DE" dirty="0" err="1" smtClean="0"/>
              <a:t>cor</a:t>
            </a:r>
            <a:endParaRPr lang="de-CH" dirty="0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588" y="2018026"/>
            <a:ext cx="5236473" cy="4345916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72809" y="2606719"/>
            <a:ext cx="5973830" cy="3572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5553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T1 sag</a:t>
            </a:r>
            <a:endParaRPr lang="de-CH" dirty="0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1850" y="2396987"/>
            <a:ext cx="4991100" cy="373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3156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T2 sag</a:t>
            </a:r>
            <a:endParaRPr lang="de-CH" dirty="0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8416" y="1881601"/>
            <a:ext cx="4052888" cy="4365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81295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Breitbild</PresentationFormat>
  <Paragraphs>3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Tirm cor</vt:lpstr>
      <vt:lpstr>T1 sag</vt:lpstr>
      <vt:lpstr>T2 sag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Tirm cor</dc:title>
  <dc:creator>Ruben Janssen</dc:creator>
  <cp:lastModifiedBy>Ruben Janssen</cp:lastModifiedBy>
  <cp:revision>1</cp:revision>
  <dcterms:created xsi:type="dcterms:W3CDTF">2021-03-25T07:52:57Z</dcterms:created>
  <dcterms:modified xsi:type="dcterms:W3CDTF">2021-03-25T07:53:38Z</dcterms:modified>
</cp:coreProperties>
</file>