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5" r:id="rId4"/>
    <p:sldId id="271" r:id="rId5"/>
    <p:sldId id="27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75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9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61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68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2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92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23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7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9740-2DBA-4123-B260-0EC561CFD475}" type="datetimeFigureOut">
              <a:rPr lang="pt-BR" smtClean="0"/>
              <a:t>24/03/2021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862C-54DE-4503-A2BF-F2AA8334A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7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Male, 33.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err="1" smtClean="0">
                <a:solidFill>
                  <a:schemeClr val="bg1"/>
                </a:solidFill>
              </a:rPr>
              <a:t>Asymptomatic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8" y="228600"/>
            <a:ext cx="9137772" cy="64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0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6" y="520138"/>
            <a:ext cx="10873827" cy="59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1" y="181692"/>
            <a:ext cx="11095909" cy="61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5" y="225815"/>
            <a:ext cx="11945889" cy="62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99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Male, 33. Asymptomatic.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Grupo Fleury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Male, 33. Asymptomatic.</dc:title>
  <dc:creator>Rodrigo Dias Duarte</dc:creator>
  <cp:lastModifiedBy>Rodrigo Dias Duarte</cp:lastModifiedBy>
  <cp:revision>5</cp:revision>
  <dcterms:created xsi:type="dcterms:W3CDTF">2021-03-24T13:16:26Z</dcterms:created>
  <dcterms:modified xsi:type="dcterms:W3CDTF">2021-03-24T14:43:46Z</dcterms:modified>
</cp:coreProperties>
</file>