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B7-30CD-45C4-A786-ABF9C0B30CB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0F21-1B9C-4497-9CCC-9BF26CF1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B7-30CD-45C4-A786-ABF9C0B30CB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0F21-1B9C-4497-9CCC-9BF26CF1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3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B7-30CD-45C4-A786-ABF9C0B30CB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0F21-1B9C-4497-9CCC-9BF26CF1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3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B7-30CD-45C4-A786-ABF9C0B30CB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0F21-1B9C-4497-9CCC-9BF26CF1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0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B7-30CD-45C4-A786-ABF9C0B30CB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0F21-1B9C-4497-9CCC-9BF26CF1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2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B7-30CD-45C4-A786-ABF9C0B30CB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0F21-1B9C-4497-9CCC-9BF26CF1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1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B7-30CD-45C4-A786-ABF9C0B30CB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0F21-1B9C-4497-9CCC-9BF26CF1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5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B7-30CD-45C4-A786-ABF9C0B30CB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0F21-1B9C-4497-9CCC-9BF26CF1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1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B7-30CD-45C4-A786-ABF9C0B30CB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0F21-1B9C-4497-9CCC-9BF26CF1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8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B7-30CD-45C4-A786-ABF9C0B30CB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0F21-1B9C-4497-9CCC-9BF26CF1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3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B7-30CD-45C4-A786-ABF9C0B30CB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0F21-1B9C-4497-9CCC-9BF26CF1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7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AD9B7-30CD-45C4-A786-ABF9C0B30CB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B0F21-1B9C-4497-9CCC-9BF26CF1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47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39 YO Female presents to ER with “sudden” and significant Left hip pain.  Past Med </a:t>
            </a:r>
            <a:r>
              <a:rPr lang="en-US" dirty="0" err="1" smtClean="0"/>
              <a:t>Hx</a:t>
            </a:r>
            <a:r>
              <a:rPr lang="en-US" dirty="0" smtClean="0"/>
              <a:t> otherwise unremarkable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T1W-fs with con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326" t="9086" r="12364" b="23349"/>
          <a:stretch/>
        </p:blipFill>
        <p:spPr>
          <a:xfrm>
            <a:off x="539931" y="2505075"/>
            <a:ext cx="4572000" cy="410173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STIR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10615" r="2519" b="15046"/>
          <a:stretch/>
        </p:blipFill>
        <p:spPr>
          <a:xfrm>
            <a:off x="5782492" y="2595156"/>
            <a:ext cx="5355772" cy="408432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001691" y="3553097"/>
            <a:ext cx="322217" cy="95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440092" y="3409543"/>
            <a:ext cx="217714" cy="233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0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365125"/>
            <a:ext cx="5157787" cy="823912"/>
          </a:xfrm>
        </p:spPr>
        <p:txBody>
          <a:bodyPr/>
          <a:lstStyle/>
          <a:p>
            <a:r>
              <a:rPr lang="en-US" dirty="0" smtClean="0"/>
              <a:t>T1W-fs with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214" t="10481" r="8771" b="13177"/>
          <a:stretch/>
        </p:blipFill>
        <p:spPr>
          <a:xfrm>
            <a:off x="545983" y="1448185"/>
            <a:ext cx="5451592" cy="507453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0577" y="365125"/>
            <a:ext cx="5183188" cy="823912"/>
          </a:xfrm>
        </p:spPr>
        <p:txBody>
          <a:bodyPr/>
          <a:lstStyle/>
          <a:p>
            <a:r>
              <a:rPr lang="en-US" dirty="0" smtClean="0"/>
              <a:t>PD fs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4231" t="5518" r="23373" b="17432"/>
          <a:stretch/>
        </p:blipFill>
        <p:spPr>
          <a:xfrm>
            <a:off x="6583680" y="1318517"/>
            <a:ext cx="4319451" cy="533386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760823" y="4650377"/>
            <a:ext cx="609599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308567" y="3953691"/>
            <a:ext cx="141513" cy="3831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418681" y="2987041"/>
            <a:ext cx="357051" cy="16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8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769326" y="75058"/>
            <a:ext cx="5834743" cy="65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2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4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79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29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39 YO Female presents to ER with “sudden” and significant Left hip pain.  Past Med Hx otherwise unremarkable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39 YO Female presents to ER with “sudden” and significant Left hip pain.  Past Med Hx otherwise unremarkable</dc:title>
  <dc:creator>Radadmin</dc:creator>
  <cp:lastModifiedBy>Radadmin</cp:lastModifiedBy>
  <cp:revision>3</cp:revision>
  <dcterms:created xsi:type="dcterms:W3CDTF">2021-03-24T20:42:30Z</dcterms:created>
  <dcterms:modified xsi:type="dcterms:W3CDTF">2021-03-24T21:03:46Z</dcterms:modified>
</cp:coreProperties>
</file>