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3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4098-3C8E-4A46-B1E3-2990FA582AD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8B68-83B5-4415-8946-27E1BFBD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 with 3 weeks of </a:t>
            </a:r>
            <a:b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knee pain and locking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known trauma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12737" r="9455"/>
          <a:stretch/>
        </p:blipFill>
        <p:spPr>
          <a:xfrm>
            <a:off x="736980" y="0"/>
            <a:ext cx="4844955" cy="672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24279" r="15665"/>
          <a:stretch/>
        </p:blipFill>
        <p:spPr>
          <a:xfrm>
            <a:off x="5977719" y="0"/>
            <a:ext cx="5724831" cy="67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20028" r="40711" b="46910"/>
          <a:stretch/>
        </p:blipFill>
        <p:spPr>
          <a:xfrm>
            <a:off x="2638697" y="-1"/>
            <a:ext cx="6596743" cy="68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917" r="31818" b="2763"/>
          <a:stretch/>
        </p:blipFill>
        <p:spPr>
          <a:xfrm>
            <a:off x="509450" y="282998"/>
            <a:ext cx="4362995" cy="6248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12205" r="35974" b="20779"/>
          <a:stretch/>
        </p:blipFill>
        <p:spPr>
          <a:xfrm>
            <a:off x="5029199" y="587828"/>
            <a:ext cx="5969727" cy="57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t="13980" r="22982" b="9028"/>
          <a:stretch/>
        </p:blipFill>
        <p:spPr>
          <a:xfrm>
            <a:off x="235131" y="117566"/>
            <a:ext cx="5904340" cy="583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2261" r="21098"/>
          <a:stretch/>
        </p:blipFill>
        <p:spPr>
          <a:xfrm>
            <a:off x="6165669" y="287383"/>
            <a:ext cx="5804262" cy="53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4517" r="29217" b="19350"/>
          <a:stretch/>
        </p:blipFill>
        <p:spPr>
          <a:xfrm>
            <a:off x="6054153" y="744582"/>
            <a:ext cx="5637105" cy="5512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5" t="25059" r="26032" b="5260"/>
          <a:stretch/>
        </p:blipFill>
        <p:spPr>
          <a:xfrm>
            <a:off x="280370" y="156753"/>
            <a:ext cx="5453905" cy="62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5214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Biopsy performed the next morning:  High-grade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chondroblastic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osteosarcoma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0178" r="3559" b="34044"/>
          <a:stretch/>
        </p:blipFill>
        <p:spPr>
          <a:xfrm>
            <a:off x="1985555" y="3984172"/>
            <a:ext cx="8046720" cy="14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15M with 3 weeks of  medial knee pain and locking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Biopsy performed the next morning:  High-grade chondroblastic osteosarcoma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15M with 3 weeks of  medial knee pain and locking</dc:title>
  <dc:creator>Sonin, Andy</dc:creator>
  <cp:lastModifiedBy>Sonin, Andy</cp:lastModifiedBy>
  <cp:revision>2</cp:revision>
  <dcterms:created xsi:type="dcterms:W3CDTF">2021-03-26T19:38:22Z</dcterms:created>
  <dcterms:modified xsi:type="dcterms:W3CDTF">2021-03-26T19:47:01Z</dcterms:modified>
</cp:coreProperties>
</file>