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85680-CBA0-411B-971A-7B524FE7AF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D530C5-6F1A-4D11-ABAA-27ED48F2DE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99B11-C4FE-46D3-83FC-2CFF1C8F2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C42A3-FE4F-4862-8C60-8C8AB5ABCB2F}" type="datetimeFigureOut">
              <a:rPr lang="pt-PT" smtClean="0"/>
              <a:t>24/02/2021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E93D4-492E-4EB9-8261-6E3573102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433212-1B4F-44E3-A4EB-1D5C4843D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8BAB-45FF-4BBC-9637-3E77AE27A65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10316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171D0-F798-44A3-AE2D-D3AA437A7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FA6B35-88DC-4D26-9527-6298836CC4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F2EC4B-E90B-4648-B2BD-579522276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C42A3-FE4F-4862-8C60-8C8AB5ABCB2F}" type="datetimeFigureOut">
              <a:rPr lang="pt-PT" smtClean="0"/>
              <a:t>24/02/2021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993870-9D1A-43D1-908D-437862D4C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90964E-FBAB-49BE-B641-85D35CAD0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8BAB-45FF-4BBC-9637-3E77AE27A65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73866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A02311-3E7D-4D75-A9B0-F1AE699ED2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3EB4CF-AF66-481D-848A-2824DDDE8E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C5A113-FBC7-4B99-9459-A60D0CDCF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C42A3-FE4F-4862-8C60-8C8AB5ABCB2F}" type="datetimeFigureOut">
              <a:rPr lang="pt-PT" smtClean="0"/>
              <a:t>24/02/2021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EF7CDB-55EB-4BC3-BF96-59CE0A74D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B40CF3-6907-411E-8B5E-6BC8C6385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8BAB-45FF-4BBC-9637-3E77AE27A65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72560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8AB95-4DC0-442F-9573-FE3F6E009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6B24D-CEC0-4877-B026-9DDDFF21C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278AD0-8D38-48E2-9C0A-C2F1F4FE1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C42A3-FE4F-4862-8C60-8C8AB5ABCB2F}" type="datetimeFigureOut">
              <a:rPr lang="pt-PT" smtClean="0"/>
              <a:t>24/02/2021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D4936D-A00F-4995-9F70-6B7AA59B4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1BAE55-0423-4ACF-80FD-3E84B59AA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8BAB-45FF-4BBC-9637-3E77AE27A65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83867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76E0D-2FB1-45A1-9828-D43BBBAC6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170BE9-BB15-4583-92F2-8CB59CF008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FF6404-4BA4-42AE-8255-282781363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C42A3-FE4F-4862-8C60-8C8AB5ABCB2F}" type="datetimeFigureOut">
              <a:rPr lang="pt-PT" smtClean="0"/>
              <a:t>24/02/2021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F01AA-9117-42EA-A66E-657EC0060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2F26CD-037A-4A54-8E14-E7F467D18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8BAB-45FF-4BBC-9637-3E77AE27A65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86669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168A9-0F15-42AD-BCEC-C724A8F0B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9E248-90D3-45F3-8621-CD167AC3AB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97029B-3889-4C92-8FB2-A9A22B3C5C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6E0E24-EBE8-4A7A-9E1D-0135C8D85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C42A3-FE4F-4862-8C60-8C8AB5ABCB2F}" type="datetimeFigureOut">
              <a:rPr lang="pt-PT" smtClean="0"/>
              <a:t>24/02/2021</a:t>
            </a:fld>
            <a:endParaRPr lang="pt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296149-A034-4D64-AB37-31732EFA6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5D4812-713E-4542-9135-44D790E49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8BAB-45FF-4BBC-9637-3E77AE27A65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04998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FBA6F-D791-4C21-8E7B-6011ACCB4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59424C-EADC-4BCC-AA93-A2470AA23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A77443-F2A9-45DE-BAAF-3919572E89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30389F-5129-4003-BAA6-4805B5D245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F89B90-73FE-48DD-9A35-DFC5FD8E2F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B7A5A9-C8EC-4FF7-B2EE-1D5B32BEE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C42A3-FE4F-4862-8C60-8C8AB5ABCB2F}" type="datetimeFigureOut">
              <a:rPr lang="pt-PT" smtClean="0"/>
              <a:t>24/02/2021</a:t>
            </a:fld>
            <a:endParaRPr lang="pt-P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F89218-5023-4784-8E9E-843915D1D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5E77F5-CF43-442E-BCF5-0606B9541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8BAB-45FF-4BBC-9637-3E77AE27A65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15333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A57AF-7A5A-4CFF-85DE-15148B909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D0FF4A-5686-496A-977C-690C9D9FC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C42A3-FE4F-4862-8C60-8C8AB5ABCB2F}" type="datetimeFigureOut">
              <a:rPr lang="pt-PT" smtClean="0"/>
              <a:t>24/02/2021</a:t>
            </a:fld>
            <a:endParaRPr lang="pt-P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105636-DB5B-4DC0-878F-5970D80BF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1A53A0-6A1B-4226-8F7F-03B997059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8BAB-45FF-4BBC-9637-3E77AE27A65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59281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D5CFE5-C873-49B2-8881-5D3C5171D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C42A3-FE4F-4862-8C60-8C8AB5ABCB2F}" type="datetimeFigureOut">
              <a:rPr lang="pt-PT" smtClean="0"/>
              <a:t>24/02/2021</a:t>
            </a:fld>
            <a:endParaRPr lang="pt-P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3AD93A-F0E9-4B47-948D-6FEB56BA2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044BE7-D6BD-478D-BFCC-98802014A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8BAB-45FF-4BBC-9637-3E77AE27A65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86226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233DA-1EEA-451B-B63F-A0F29D0F5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6C49B-F3D5-465F-9CA5-2270AA268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F7376B-4E8A-43D4-BE82-95CFCB0B6B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9C35BE-CB59-4EA3-A3A8-EA48784C4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C42A3-FE4F-4862-8C60-8C8AB5ABCB2F}" type="datetimeFigureOut">
              <a:rPr lang="pt-PT" smtClean="0"/>
              <a:t>24/02/2021</a:t>
            </a:fld>
            <a:endParaRPr lang="pt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8107BB-901C-4A74-852F-C66D64886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5FB37C-0339-4AF0-80C7-A2C1BD1E9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8BAB-45FF-4BBC-9637-3E77AE27A65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57573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1E6B0-1E2E-49F9-B8BF-3CE518B7B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EFA884-01C0-46D1-A7F3-E0A7FDC1C7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697FCB-FC0A-478B-8814-11460910A7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F7A38C-190B-441E-B484-F9783594E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C42A3-FE4F-4862-8C60-8C8AB5ABCB2F}" type="datetimeFigureOut">
              <a:rPr lang="pt-PT" smtClean="0"/>
              <a:t>24/02/2021</a:t>
            </a:fld>
            <a:endParaRPr lang="pt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DE6D94-0166-4CC7-A76C-D28E3BA55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DF633E-5322-421D-9AB2-5D4B1E6A1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8BAB-45FF-4BBC-9637-3E77AE27A65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06032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425761-F095-4389-9347-3B76E18F6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0F9708-B498-4ACE-AA77-1221045B8E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3F0B0-5E5E-4C2A-87F5-BD60EDF06C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C42A3-FE4F-4862-8C60-8C8AB5ABCB2F}" type="datetimeFigureOut">
              <a:rPr lang="pt-PT" smtClean="0"/>
              <a:t>24/02/2021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F1A98A-05E0-4C67-90C4-EE9655165D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9B4BC8-24E2-4967-AD5B-0AD4E12651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08BAB-45FF-4BBC-9637-3E77AE27A65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71897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C444A-C910-4111-888A-7D8CB2681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9E8DC-D685-491F-A0F5-E015F50F4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female</a:t>
            </a:r>
          </a:p>
          <a:p>
            <a:pPr marL="0" indent="0">
              <a:buNone/>
            </a:pPr>
            <a:r>
              <a:rPr lang="pt-BR" dirty="0"/>
              <a:t>44 yo</a:t>
            </a:r>
          </a:p>
          <a:p>
            <a:pPr marL="0" indent="0">
              <a:buNone/>
            </a:pPr>
            <a:r>
              <a:rPr lang="pt-BR" dirty="0"/>
              <a:t>investigate subacromial impingement</a:t>
            </a:r>
          </a:p>
          <a:p>
            <a:pPr marL="0" indent="0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784570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BC9FD-6512-4154-8CB0-B19BD899F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 dirty="0"/>
          </a:p>
        </p:txBody>
      </p:sp>
      <p:pic>
        <p:nvPicPr>
          <p:cNvPr id="13" name="Picture 12" descr="A picture containing text, dark&#10;&#10;Description automatically generated">
            <a:extLst>
              <a:ext uri="{FF2B5EF4-FFF2-40B4-BE49-F238E27FC236}">
                <a16:creationId xmlns:a16="http://schemas.microsoft.com/office/drawing/2014/main" id="{3300EC5D-62E0-4799-87D8-A5113E6F07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7290" y="3518408"/>
            <a:ext cx="5660138" cy="32207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5589A81-BC2D-400D-8C2C-B4CF5C15BE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518408"/>
            <a:ext cx="5660138" cy="3220752"/>
          </a:xfrm>
          <a:prstGeom prst="rect">
            <a:avLst/>
          </a:prstGeom>
        </p:spPr>
      </p:pic>
      <p:pic>
        <p:nvPicPr>
          <p:cNvPr id="19" name="Picture 18" descr="A picture containing dark&#10;&#10;Description automatically generated">
            <a:extLst>
              <a:ext uri="{FF2B5EF4-FFF2-40B4-BE49-F238E27FC236}">
                <a16:creationId xmlns:a16="http://schemas.microsoft.com/office/drawing/2014/main" id="{BC0500B7-9139-420E-B177-56B6177252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7290" y="80312"/>
            <a:ext cx="5660138" cy="32207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61A3F2A-0D5D-4BFA-9BBB-3FEAE104355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72527"/>
            <a:ext cx="5660138" cy="3220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553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AAFF0-10D1-4DE5-A572-9A201ED2F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67126-FD3A-4664-AB46-F987E5EA3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seem a steep acromial lateral downslope</a:t>
            </a:r>
          </a:p>
          <a:p>
            <a:pPr marL="0" indent="0">
              <a:buNone/>
            </a:pPr>
            <a:r>
              <a:rPr lang="en-US" dirty="0"/>
              <a:t>have in mind that despite the intuitive will to label impingement there is no literature support </a:t>
            </a:r>
          </a:p>
          <a:p>
            <a:pPr marL="0" indent="0">
              <a:buNone/>
            </a:pPr>
            <a:r>
              <a:rPr lang="en-US" dirty="0"/>
              <a:t>any of the colleagues have sources or opinions forward or against such a lateral acromion downslope issue? </a:t>
            </a:r>
          </a:p>
          <a:p>
            <a:pPr marL="0" indent="0">
              <a:buNone/>
            </a:pPr>
            <a:r>
              <a:rPr lang="pt-BR" dirty="0"/>
              <a:t>🤔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712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47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Jair Antunes</dc:creator>
  <cp:lastModifiedBy>Jair Antunes</cp:lastModifiedBy>
  <cp:revision>2</cp:revision>
  <dcterms:created xsi:type="dcterms:W3CDTF">2021-02-24T09:38:48Z</dcterms:created>
  <dcterms:modified xsi:type="dcterms:W3CDTF">2021-02-24T09:48:00Z</dcterms:modified>
</cp:coreProperties>
</file>