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4FF-9556-4BB7-A504-9C523B52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6AA65-9F16-42D6-AABC-9E41997E0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7E00-AC0B-4BC0-A5C0-3277B0AA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496B-97C6-40B4-9AB9-BCACB132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DED4-E647-4B13-8759-32257220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0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9B72-26BF-4F61-B033-21DD482B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2D5A7-23ED-4DFE-91AC-424A80BB4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EB8A-D5BB-48F6-ABEC-6170C09B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3C59-ED14-470E-BE1F-80996F5B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7B4F-F263-4B10-9CCA-D67C3EBC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0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A00E6-E438-415D-AF68-8D45B5E7D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C6402-BE3E-4A3B-9978-5A066B72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A873-7207-46FC-8587-595BB6A3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EF9E-9953-44E6-A71F-F8C11DB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FC87-F9C9-4C67-986A-B8BEDC23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50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5796-4B1E-417D-9993-342DFC55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6ADE-D2A3-460D-9697-C057B0C3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E0FC-7253-4AA2-B7D5-7ACD7AC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3749D-7EEE-4342-B35D-CB13D03A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8E77D-78A1-4EAB-B6ED-CEAA867B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50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3DAF-4DC4-42CA-9B02-D67A1B8D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6FEB5-3F44-4349-9407-0F402BD7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07CF8-4BBF-4CCB-860E-C43E0CB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43E7-7079-4B79-B711-9CC80861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EF664-982D-4908-97F4-2FE63D96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527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D472-B664-4F01-9DDD-E81A98C0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93BF-74B4-449D-8B2A-6567E928B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404F-0F27-4EB6-828F-016A40431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7BC53-567B-4D03-8978-621B9832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CC3CF-B494-4B40-A38B-EB50EBD4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367A4-73FC-4C07-A7BE-7D17D796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276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4CDD-5618-4AD1-8C7B-A6270F3E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E6BC-672C-49E3-B6E1-96D9C81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02EEF-385C-4489-8995-93EFFA47B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CE0D2-E5FE-42EF-BD97-A1995307B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6749B-B931-4340-ABAF-78D821870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72317-1108-4624-80D7-09232D95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194F7-193E-44EE-9322-CBF5C884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D2855-23F3-4C9D-AC44-130D3DAC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5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EE7-C2B9-46A5-8A3A-89C3D205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AA5F2-363D-46F8-A5DC-E5B0E98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E8C3-8FCF-49F6-9620-DE7A6540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2EFEF-3384-4BB3-BA30-CD735B2C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77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DA67E-A508-4C29-BADD-A823036E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38442-18DD-4FAC-A96B-F9AC2CC3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99A5F-B82F-47AB-A4AC-7A95B4A0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20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A169-7D26-462E-B414-05F24931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E49BD-68F4-470B-AFFE-70C968D0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6881D-A1CC-49A7-8135-75AD55F6D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4146C-42B2-4B35-9B16-DE02371D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FE51D-CEA8-45D5-9C81-E10E309E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585D2-35AF-4614-A6A7-80010679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78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D00E-755A-48C8-B58E-A75A5DF9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DDFE6-6FB8-4864-8538-B7B61AD84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475EC-1580-48AB-A7E8-2053F1C0F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66FF4-8387-466C-8F9B-EDB5A622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E2E40-D1C9-4FEC-B0C0-275A592F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EB715-F448-44F3-8C0B-67F4FCBD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031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8148B-01C3-4DE7-90EE-B2844D53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E33C6-58F8-4C19-A575-C372009F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D00B-8C12-4249-8007-F95039E0C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A82A-D411-4355-9338-6CD13FC08BA3}" type="datetimeFigureOut">
              <a:rPr lang="pt-PT" smtClean="0"/>
              <a:t>24/02/2021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6A3A-84D9-43E0-90B3-DA9F184F6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4FB19-815C-45C7-B143-9CED74FD3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CD64-7B83-4F00-9CBD-3F4316204C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61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0192-A914-45A3-8354-224FC283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004A-F854-41B3-8F3A-4F502E4B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 </a:t>
            </a:r>
            <a:r>
              <a:rPr lang="en-US" dirty="0" err="1"/>
              <a:t>yo</a:t>
            </a:r>
            <a:r>
              <a:rPr lang="en-US" dirty="0"/>
              <a:t> female</a:t>
            </a:r>
          </a:p>
          <a:p>
            <a:pPr marL="0" indent="0">
              <a:buNone/>
            </a:pPr>
            <a:r>
              <a:rPr lang="en-US" dirty="0"/>
              <a:t>allergy historic</a:t>
            </a:r>
          </a:p>
          <a:p>
            <a:pPr marL="0" indent="0">
              <a:buNone/>
            </a:pPr>
            <a:r>
              <a:rPr lang="en-US" dirty="0"/>
              <a:t>long standing joint intermittent pain episodes, including knees</a:t>
            </a:r>
          </a:p>
          <a:p>
            <a:pPr marL="0" indent="0">
              <a:buNone/>
            </a:pPr>
            <a:r>
              <a:rPr lang="en-US" dirty="0"/>
              <a:t>now:</a:t>
            </a:r>
          </a:p>
          <a:p>
            <a:pPr marL="0" indent="0">
              <a:buNone/>
            </a:pPr>
            <a:r>
              <a:rPr lang="en-US" dirty="0"/>
              <a:t>mild 3rd 4th and moderate 2nd finger dactylitis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ps</a:t>
            </a:r>
            <a:r>
              <a:rPr lang="en-US" dirty="0"/>
              <a:t>:. </a:t>
            </a:r>
            <a:r>
              <a:rPr lang="en-US" u="sng" dirty="0"/>
              <a:t>what </a:t>
            </a:r>
            <a:r>
              <a:rPr lang="en-US" u="sng" dirty="0" err="1"/>
              <a:t>brights</a:t>
            </a:r>
            <a:r>
              <a:rPr lang="en-US" u="sng" dirty="0"/>
              <a:t> in fluid sensitive is really edema, not artefact</a:t>
            </a:r>
          </a:p>
        </p:txBody>
      </p:sp>
    </p:spTree>
    <p:extLst>
      <p:ext uri="{BB962C8B-B14F-4D97-AF65-F5344CB8AC3E}">
        <p14:creationId xmlns:p14="http://schemas.microsoft.com/office/powerpoint/2010/main" val="24734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5C8E-3F86-4327-B1D0-74907904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0D9442-C3A4-4A91-BAE8-9C28EE866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5" y="1134533"/>
            <a:ext cx="5937296" cy="5087682"/>
          </a:xfrm>
          <a:prstGeom prst="rect">
            <a:avLst/>
          </a:prstGeom>
        </p:spPr>
      </p:pic>
      <p:pic>
        <p:nvPicPr>
          <p:cNvPr id="11" name="Picture 10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15AF32E7-E1D6-4967-87AD-7815F063F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9" y="1134533"/>
            <a:ext cx="5937296" cy="508768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45A994-25A2-48A5-B795-7D5E132F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3C77FB9-591F-4DB9-8BD4-612B29370DFB}"/>
              </a:ext>
            </a:extLst>
          </p:cNvPr>
          <p:cNvSpPr/>
          <p:nvPr/>
        </p:nvSpPr>
        <p:spPr>
          <a:xfrm rot="5400000">
            <a:off x="4818382" y="2193269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5F5D7D6-5AF6-483F-82AA-AF07CD110794}"/>
              </a:ext>
            </a:extLst>
          </p:cNvPr>
          <p:cNvSpPr/>
          <p:nvPr/>
        </p:nvSpPr>
        <p:spPr>
          <a:xfrm rot="5962698">
            <a:off x="10725942" y="2258092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EDB4AE5-1599-4139-B086-F931585BB0E4}"/>
              </a:ext>
            </a:extLst>
          </p:cNvPr>
          <p:cNvSpPr/>
          <p:nvPr/>
        </p:nvSpPr>
        <p:spPr>
          <a:xfrm rot="14214739">
            <a:off x="4072857" y="4085617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8833FE7-0316-497F-B3E9-0998CB5674B8}"/>
              </a:ext>
            </a:extLst>
          </p:cNvPr>
          <p:cNvSpPr/>
          <p:nvPr/>
        </p:nvSpPr>
        <p:spPr>
          <a:xfrm rot="14618318">
            <a:off x="10008044" y="4150440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71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53B2-7F55-4C28-B615-0F3F0BAA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FFC1A9-CEB6-43B6-848E-2A60AC2B3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2" y="939800"/>
            <a:ext cx="5660138" cy="485018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1E210D-C8FE-4DCF-836F-1B3DB3CE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B832986-9067-4249-AFAA-564A819C0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9799"/>
            <a:ext cx="5660138" cy="4850185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6A2E02EB-DDC0-4807-8A8B-8796A7AF9A23}"/>
              </a:ext>
            </a:extLst>
          </p:cNvPr>
          <p:cNvSpPr/>
          <p:nvPr/>
        </p:nvSpPr>
        <p:spPr>
          <a:xfrm rot="713967">
            <a:off x="4182032" y="2498032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E85CC56-1694-42CF-8891-CFB3855A5D0D}"/>
              </a:ext>
            </a:extLst>
          </p:cNvPr>
          <p:cNvSpPr/>
          <p:nvPr/>
        </p:nvSpPr>
        <p:spPr>
          <a:xfrm rot="713967">
            <a:off x="1255530" y="2498031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FE3CEEE-C06A-4CD1-BABF-18A0183CEAF0}"/>
              </a:ext>
            </a:extLst>
          </p:cNvPr>
          <p:cNvSpPr/>
          <p:nvPr/>
        </p:nvSpPr>
        <p:spPr>
          <a:xfrm rot="713967">
            <a:off x="6759507" y="2498034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D3C30B2-312E-4C82-89D2-B681DE70D5C0}"/>
              </a:ext>
            </a:extLst>
          </p:cNvPr>
          <p:cNvSpPr/>
          <p:nvPr/>
        </p:nvSpPr>
        <p:spPr>
          <a:xfrm rot="713967">
            <a:off x="9932187" y="2498033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379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52C3-C2A8-4947-B654-6E02727A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514F-02DF-48F3-B13B-6AEFFC59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6E1F93-FADD-4091-B175-D78691E63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681037"/>
            <a:ext cx="5799883" cy="4969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343D7-7A4D-40B4-A9FC-C983A3154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15" y="681037"/>
            <a:ext cx="5799883" cy="496993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781977F-9150-4A44-B573-AFBF2461FD5F}"/>
              </a:ext>
            </a:extLst>
          </p:cNvPr>
          <p:cNvSpPr/>
          <p:nvPr/>
        </p:nvSpPr>
        <p:spPr>
          <a:xfrm rot="713967">
            <a:off x="7267072" y="2141978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3566C1E-6AC2-47A2-BDA8-51FC3C9853DD}"/>
              </a:ext>
            </a:extLst>
          </p:cNvPr>
          <p:cNvSpPr/>
          <p:nvPr/>
        </p:nvSpPr>
        <p:spPr>
          <a:xfrm rot="713967">
            <a:off x="11312926" y="2299146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FD2458-97F7-4872-901E-13B6A6DD3E59}"/>
              </a:ext>
            </a:extLst>
          </p:cNvPr>
          <p:cNvSpPr/>
          <p:nvPr/>
        </p:nvSpPr>
        <p:spPr>
          <a:xfrm rot="713967">
            <a:off x="5353017" y="2299146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E41C45E-7F36-4D7E-81AF-E927175294A6}"/>
              </a:ext>
            </a:extLst>
          </p:cNvPr>
          <p:cNvSpPr/>
          <p:nvPr/>
        </p:nvSpPr>
        <p:spPr>
          <a:xfrm rot="713967">
            <a:off x="1498773" y="2299147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569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56-49DD-46D7-B4F7-538CF490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BE9E-F5B6-4BD7-8503-F8194E1C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18A45AA-BAB4-4078-92DF-961C99F63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1" y="1003907"/>
            <a:ext cx="5660138" cy="485018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3A8C704-401F-4CBE-9332-FB3F36AEE1EC}"/>
              </a:ext>
            </a:extLst>
          </p:cNvPr>
          <p:cNvSpPr/>
          <p:nvPr/>
        </p:nvSpPr>
        <p:spPr>
          <a:xfrm rot="4991656">
            <a:off x="6459923" y="1674349"/>
            <a:ext cx="433137" cy="831131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7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20F6-A449-4511-B958-98A86D98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4D762E-D27C-4FDA-82D5-CDA1FDF0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hypothesis: </a:t>
            </a:r>
          </a:p>
          <a:p>
            <a:pPr marL="0" indent="0">
              <a:buNone/>
            </a:pPr>
            <a:r>
              <a:rPr lang="en-US" dirty="0"/>
              <a:t>chronic recurrent non-bacterial osteomyelitis/ osteitis</a:t>
            </a:r>
          </a:p>
          <a:p>
            <a:pPr marL="0" indent="0">
              <a:buNone/>
            </a:pPr>
            <a:r>
              <a:rPr lang="en-US" dirty="0"/>
              <a:t>juvenile rheumatoid arthritis </a:t>
            </a:r>
          </a:p>
          <a:p>
            <a:pPr marL="0" indent="0">
              <a:buNone/>
            </a:pPr>
            <a:r>
              <a:rPr lang="en-US" dirty="0"/>
              <a:t>early onset spondyloarthropathy?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192491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Jair Antunes</dc:creator>
  <cp:lastModifiedBy>Jair Antunes</cp:lastModifiedBy>
  <cp:revision>4</cp:revision>
  <dcterms:created xsi:type="dcterms:W3CDTF">2021-02-24T10:06:39Z</dcterms:created>
  <dcterms:modified xsi:type="dcterms:W3CDTF">2021-02-24T10:30:36Z</dcterms:modified>
</cp:coreProperties>
</file>