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59"/>
    <p:restoredTop sz="94674"/>
  </p:normalViewPr>
  <p:slideViewPr>
    <p:cSldViewPr snapToGrid="0" snapToObjects="1">
      <p:cViewPr varScale="1">
        <p:scale>
          <a:sx n="124" d="100"/>
          <a:sy n="124" d="100"/>
        </p:scale>
        <p:origin x="68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CA3C39-FA13-F94A-B5B5-CAA45AA6A65E}"/>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CR"/>
          </a:p>
        </p:txBody>
      </p:sp>
      <p:sp>
        <p:nvSpPr>
          <p:cNvPr id="3" name="Subtítulo 2">
            <a:extLst>
              <a:ext uri="{FF2B5EF4-FFF2-40B4-BE49-F238E27FC236}">
                <a16:creationId xmlns:a16="http://schemas.microsoft.com/office/drawing/2014/main" id="{ED798C49-308E-7F45-B4EA-6F3750437F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CR"/>
          </a:p>
        </p:txBody>
      </p:sp>
      <p:sp>
        <p:nvSpPr>
          <p:cNvPr id="4" name="Marcador de fecha 3">
            <a:extLst>
              <a:ext uri="{FF2B5EF4-FFF2-40B4-BE49-F238E27FC236}">
                <a16:creationId xmlns:a16="http://schemas.microsoft.com/office/drawing/2014/main" id="{13638B24-C57B-5348-99DF-2EA2BB132F43}"/>
              </a:ext>
            </a:extLst>
          </p:cNvPr>
          <p:cNvSpPr>
            <a:spLocks noGrp="1"/>
          </p:cNvSpPr>
          <p:nvPr>
            <p:ph type="dt" sz="half" idx="10"/>
          </p:nvPr>
        </p:nvSpPr>
        <p:spPr/>
        <p:txBody>
          <a:bodyPr/>
          <a:lstStyle/>
          <a:p>
            <a:fld id="{25899C0B-8171-554D-ACC8-42099329B6FB}" type="datetimeFigureOut">
              <a:rPr lang="es-CR" smtClean="0"/>
              <a:t>17/2/21</a:t>
            </a:fld>
            <a:endParaRPr lang="es-CR"/>
          </a:p>
        </p:txBody>
      </p:sp>
      <p:sp>
        <p:nvSpPr>
          <p:cNvPr id="5" name="Marcador de pie de página 4">
            <a:extLst>
              <a:ext uri="{FF2B5EF4-FFF2-40B4-BE49-F238E27FC236}">
                <a16:creationId xmlns:a16="http://schemas.microsoft.com/office/drawing/2014/main" id="{0ED0D7D9-B967-C040-88B3-E6D43E4C5DFB}"/>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93A58D1F-8FB3-4846-9A1A-AE0159258D94}"/>
              </a:ext>
            </a:extLst>
          </p:cNvPr>
          <p:cNvSpPr>
            <a:spLocks noGrp="1"/>
          </p:cNvSpPr>
          <p:nvPr>
            <p:ph type="sldNum" sz="quarter" idx="12"/>
          </p:nvPr>
        </p:nvSpPr>
        <p:spPr/>
        <p:txBody>
          <a:bodyPr/>
          <a:lstStyle/>
          <a:p>
            <a:fld id="{7769827F-B877-034E-9B5B-305EAEC7F6ED}" type="slidenum">
              <a:rPr lang="es-CR" smtClean="0"/>
              <a:t>‹Nº›</a:t>
            </a:fld>
            <a:endParaRPr lang="es-CR"/>
          </a:p>
        </p:txBody>
      </p:sp>
    </p:spTree>
    <p:extLst>
      <p:ext uri="{BB962C8B-B14F-4D97-AF65-F5344CB8AC3E}">
        <p14:creationId xmlns:p14="http://schemas.microsoft.com/office/powerpoint/2010/main" val="298004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D47E48-83B1-3941-B0B7-369E3BCB585B}"/>
              </a:ext>
            </a:extLst>
          </p:cNvPr>
          <p:cNvSpPr>
            <a:spLocks noGrp="1"/>
          </p:cNvSpPr>
          <p:nvPr>
            <p:ph type="title"/>
          </p:nvPr>
        </p:nvSpPr>
        <p:spPr/>
        <p:txBody>
          <a:bodyPr/>
          <a:lstStyle/>
          <a:p>
            <a:r>
              <a:rPr lang="es-MX"/>
              <a:t>Haz clic para modificar el estilo de título del patrón</a:t>
            </a:r>
            <a:endParaRPr lang="es-CR"/>
          </a:p>
        </p:txBody>
      </p:sp>
      <p:sp>
        <p:nvSpPr>
          <p:cNvPr id="3" name="Marcador de texto vertical 2">
            <a:extLst>
              <a:ext uri="{FF2B5EF4-FFF2-40B4-BE49-F238E27FC236}">
                <a16:creationId xmlns:a16="http://schemas.microsoft.com/office/drawing/2014/main" id="{C2025B83-2D5F-734B-881B-EC889CA80FF0}"/>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R"/>
          </a:p>
        </p:txBody>
      </p:sp>
      <p:sp>
        <p:nvSpPr>
          <p:cNvPr id="4" name="Marcador de fecha 3">
            <a:extLst>
              <a:ext uri="{FF2B5EF4-FFF2-40B4-BE49-F238E27FC236}">
                <a16:creationId xmlns:a16="http://schemas.microsoft.com/office/drawing/2014/main" id="{9351A34B-81A9-A446-BFD2-0FAC20055ACE}"/>
              </a:ext>
            </a:extLst>
          </p:cNvPr>
          <p:cNvSpPr>
            <a:spLocks noGrp="1"/>
          </p:cNvSpPr>
          <p:nvPr>
            <p:ph type="dt" sz="half" idx="10"/>
          </p:nvPr>
        </p:nvSpPr>
        <p:spPr/>
        <p:txBody>
          <a:bodyPr/>
          <a:lstStyle/>
          <a:p>
            <a:fld id="{25899C0B-8171-554D-ACC8-42099329B6FB}" type="datetimeFigureOut">
              <a:rPr lang="es-CR" smtClean="0"/>
              <a:t>17/2/21</a:t>
            </a:fld>
            <a:endParaRPr lang="es-CR"/>
          </a:p>
        </p:txBody>
      </p:sp>
      <p:sp>
        <p:nvSpPr>
          <p:cNvPr id="5" name="Marcador de pie de página 4">
            <a:extLst>
              <a:ext uri="{FF2B5EF4-FFF2-40B4-BE49-F238E27FC236}">
                <a16:creationId xmlns:a16="http://schemas.microsoft.com/office/drawing/2014/main" id="{320C753E-158F-BC4A-9778-B7D6961860AB}"/>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4A442843-B763-C147-8D66-44C3B657C90D}"/>
              </a:ext>
            </a:extLst>
          </p:cNvPr>
          <p:cNvSpPr>
            <a:spLocks noGrp="1"/>
          </p:cNvSpPr>
          <p:nvPr>
            <p:ph type="sldNum" sz="quarter" idx="12"/>
          </p:nvPr>
        </p:nvSpPr>
        <p:spPr/>
        <p:txBody>
          <a:bodyPr/>
          <a:lstStyle/>
          <a:p>
            <a:fld id="{7769827F-B877-034E-9B5B-305EAEC7F6ED}" type="slidenum">
              <a:rPr lang="es-CR" smtClean="0"/>
              <a:t>‹Nº›</a:t>
            </a:fld>
            <a:endParaRPr lang="es-CR"/>
          </a:p>
        </p:txBody>
      </p:sp>
    </p:spTree>
    <p:extLst>
      <p:ext uri="{BB962C8B-B14F-4D97-AF65-F5344CB8AC3E}">
        <p14:creationId xmlns:p14="http://schemas.microsoft.com/office/powerpoint/2010/main" val="2668850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415C538-60B2-E549-9C23-1D49CD14FE34}"/>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CR"/>
          </a:p>
        </p:txBody>
      </p:sp>
      <p:sp>
        <p:nvSpPr>
          <p:cNvPr id="3" name="Marcador de texto vertical 2">
            <a:extLst>
              <a:ext uri="{FF2B5EF4-FFF2-40B4-BE49-F238E27FC236}">
                <a16:creationId xmlns:a16="http://schemas.microsoft.com/office/drawing/2014/main" id="{A07574DF-C251-8543-91F9-7A5E5E5FB1CA}"/>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R"/>
          </a:p>
        </p:txBody>
      </p:sp>
      <p:sp>
        <p:nvSpPr>
          <p:cNvPr id="4" name="Marcador de fecha 3">
            <a:extLst>
              <a:ext uri="{FF2B5EF4-FFF2-40B4-BE49-F238E27FC236}">
                <a16:creationId xmlns:a16="http://schemas.microsoft.com/office/drawing/2014/main" id="{453E56BE-A543-EF44-9122-463F24F81DB6}"/>
              </a:ext>
            </a:extLst>
          </p:cNvPr>
          <p:cNvSpPr>
            <a:spLocks noGrp="1"/>
          </p:cNvSpPr>
          <p:nvPr>
            <p:ph type="dt" sz="half" idx="10"/>
          </p:nvPr>
        </p:nvSpPr>
        <p:spPr/>
        <p:txBody>
          <a:bodyPr/>
          <a:lstStyle/>
          <a:p>
            <a:fld id="{25899C0B-8171-554D-ACC8-42099329B6FB}" type="datetimeFigureOut">
              <a:rPr lang="es-CR" smtClean="0"/>
              <a:t>17/2/21</a:t>
            </a:fld>
            <a:endParaRPr lang="es-CR"/>
          </a:p>
        </p:txBody>
      </p:sp>
      <p:sp>
        <p:nvSpPr>
          <p:cNvPr id="5" name="Marcador de pie de página 4">
            <a:extLst>
              <a:ext uri="{FF2B5EF4-FFF2-40B4-BE49-F238E27FC236}">
                <a16:creationId xmlns:a16="http://schemas.microsoft.com/office/drawing/2014/main" id="{A811FC17-3894-404F-8DCC-332E8141C07B}"/>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146A3C21-FE91-C14C-A0D0-63603816F9C6}"/>
              </a:ext>
            </a:extLst>
          </p:cNvPr>
          <p:cNvSpPr>
            <a:spLocks noGrp="1"/>
          </p:cNvSpPr>
          <p:nvPr>
            <p:ph type="sldNum" sz="quarter" idx="12"/>
          </p:nvPr>
        </p:nvSpPr>
        <p:spPr/>
        <p:txBody>
          <a:bodyPr/>
          <a:lstStyle/>
          <a:p>
            <a:fld id="{7769827F-B877-034E-9B5B-305EAEC7F6ED}" type="slidenum">
              <a:rPr lang="es-CR" smtClean="0"/>
              <a:t>‹Nº›</a:t>
            </a:fld>
            <a:endParaRPr lang="es-CR"/>
          </a:p>
        </p:txBody>
      </p:sp>
    </p:spTree>
    <p:extLst>
      <p:ext uri="{BB962C8B-B14F-4D97-AF65-F5344CB8AC3E}">
        <p14:creationId xmlns:p14="http://schemas.microsoft.com/office/powerpoint/2010/main" val="3556062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909EEF-29FB-5F47-AB00-65F8836DAA6F}"/>
              </a:ext>
            </a:extLst>
          </p:cNvPr>
          <p:cNvSpPr>
            <a:spLocks noGrp="1"/>
          </p:cNvSpPr>
          <p:nvPr>
            <p:ph type="title"/>
          </p:nvPr>
        </p:nvSpPr>
        <p:spPr/>
        <p:txBody>
          <a:bodyPr/>
          <a:lstStyle/>
          <a:p>
            <a:r>
              <a:rPr lang="es-MX"/>
              <a:t>Haz clic para modificar el estilo de título del patrón</a:t>
            </a:r>
            <a:endParaRPr lang="es-CR"/>
          </a:p>
        </p:txBody>
      </p:sp>
      <p:sp>
        <p:nvSpPr>
          <p:cNvPr id="3" name="Marcador de contenido 2">
            <a:extLst>
              <a:ext uri="{FF2B5EF4-FFF2-40B4-BE49-F238E27FC236}">
                <a16:creationId xmlns:a16="http://schemas.microsoft.com/office/drawing/2014/main" id="{FDEBFCB4-FD04-7C48-BD42-08AF2FFC8CF6}"/>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R"/>
          </a:p>
        </p:txBody>
      </p:sp>
      <p:sp>
        <p:nvSpPr>
          <p:cNvPr id="4" name="Marcador de fecha 3">
            <a:extLst>
              <a:ext uri="{FF2B5EF4-FFF2-40B4-BE49-F238E27FC236}">
                <a16:creationId xmlns:a16="http://schemas.microsoft.com/office/drawing/2014/main" id="{9DFEA5F0-91D8-ED4C-A82F-883326D9FAF0}"/>
              </a:ext>
            </a:extLst>
          </p:cNvPr>
          <p:cNvSpPr>
            <a:spLocks noGrp="1"/>
          </p:cNvSpPr>
          <p:nvPr>
            <p:ph type="dt" sz="half" idx="10"/>
          </p:nvPr>
        </p:nvSpPr>
        <p:spPr/>
        <p:txBody>
          <a:bodyPr/>
          <a:lstStyle/>
          <a:p>
            <a:fld id="{25899C0B-8171-554D-ACC8-42099329B6FB}" type="datetimeFigureOut">
              <a:rPr lang="es-CR" smtClean="0"/>
              <a:t>17/2/21</a:t>
            </a:fld>
            <a:endParaRPr lang="es-CR"/>
          </a:p>
        </p:txBody>
      </p:sp>
      <p:sp>
        <p:nvSpPr>
          <p:cNvPr id="5" name="Marcador de pie de página 4">
            <a:extLst>
              <a:ext uri="{FF2B5EF4-FFF2-40B4-BE49-F238E27FC236}">
                <a16:creationId xmlns:a16="http://schemas.microsoft.com/office/drawing/2014/main" id="{1D533881-6282-9B40-88B3-BC79EC632626}"/>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AB7E1EFB-1442-3245-99CB-9E87ACB7DA9B}"/>
              </a:ext>
            </a:extLst>
          </p:cNvPr>
          <p:cNvSpPr>
            <a:spLocks noGrp="1"/>
          </p:cNvSpPr>
          <p:nvPr>
            <p:ph type="sldNum" sz="quarter" idx="12"/>
          </p:nvPr>
        </p:nvSpPr>
        <p:spPr/>
        <p:txBody>
          <a:bodyPr/>
          <a:lstStyle/>
          <a:p>
            <a:fld id="{7769827F-B877-034E-9B5B-305EAEC7F6ED}" type="slidenum">
              <a:rPr lang="es-CR" smtClean="0"/>
              <a:t>‹Nº›</a:t>
            </a:fld>
            <a:endParaRPr lang="es-CR"/>
          </a:p>
        </p:txBody>
      </p:sp>
    </p:spTree>
    <p:extLst>
      <p:ext uri="{BB962C8B-B14F-4D97-AF65-F5344CB8AC3E}">
        <p14:creationId xmlns:p14="http://schemas.microsoft.com/office/powerpoint/2010/main" val="3085710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74AF17-0ABF-B646-BF30-76FCC960A82C}"/>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CR"/>
          </a:p>
        </p:txBody>
      </p:sp>
      <p:sp>
        <p:nvSpPr>
          <p:cNvPr id="3" name="Marcador de texto 2">
            <a:extLst>
              <a:ext uri="{FF2B5EF4-FFF2-40B4-BE49-F238E27FC236}">
                <a16:creationId xmlns:a16="http://schemas.microsoft.com/office/drawing/2014/main" id="{FD9E2453-BBB5-264B-94A0-359C0902EC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15114F33-8175-074B-BFE6-6BC680F42B28}"/>
              </a:ext>
            </a:extLst>
          </p:cNvPr>
          <p:cNvSpPr>
            <a:spLocks noGrp="1"/>
          </p:cNvSpPr>
          <p:nvPr>
            <p:ph type="dt" sz="half" idx="10"/>
          </p:nvPr>
        </p:nvSpPr>
        <p:spPr/>
        <p:txBody>
          <a:bodyPr/>
          <a:lstStyle/>
          <a:p>
            <a:fld id="{25899C0B-8171-554D-ACC8-42099329B6FB}" type="datetimeFigureOut">
              <a:rPr lang="es-CR" smtClean="0"/>
              <a:t>17/2/21</a:t>
            </a:fld>
            <a:endParaRPr lang="es-CR"/>
          </a:p>
        </p:txBody>
      </p:sp>
      <p:sp>
        <p:nvSpPr>
          <p:cNvPr id="5" name="Marcador de pie de página 4">
            <a:extLst>
              <a:ext uri="{FF2B5EF4-FFF2-40B4-BE49-F238E27FC236}">
                <a16:creationId xmlns:a16="http://schemas.microsoft.com/office/drawing/2014/main" id="{39BE45EC-8517-A144-9DBD-88D017BA3695}"/>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334F0D10-5A77-394C-81A4-664EC5DB57A4}"/>
              </a:ext>
            </a:extLst>
          </p:cNvPr>
          <p:cNvSpPr>
            <a:spLocks noGrp="1"/>
          </p:cNvSpPr>
          <p:nvPr>
            <p:ph type="sldNum" sz="quarter" idx="12"/>
          </p:nvPr>
        </p:nvSpPr>
        <p:spPr/>
        <p:txBody>
          <a:bodyPr/>
          <a:lstStyle/>
          <a:p>
            <a:fld id="{7769827F-B877-034E-9B5B-305EAEC7F6ED}" type="slidenum">
              <a:rPr lang="es-CR" smtClean="0"/>
              <a:t>‹Nº›</a:t>
            </a:fld>
            <a:endParaRPr lang="es-CR"/>
          </a:p>
        </p:txBody>
      </p:sp>
    </p:spTree>
    <p:extLst>
      <p:ext uri="{BB962C8B-B14F-4D97-AF65-F5344CB8AC3E}">
        <p14:creationId xmlns:p14="http://schemas.microsoft.com/office/powerpoint/2010/main" val="2597441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858DC3-5744-5B41-9F60-CB42FE77373A}"/>
              </a:ext>
            </a:extLst>
          </p:cNvPr>
          <p:cNvSpPr>
            <a:spLocks noGrp="1"/>
          </p:cNvSpPr>
          <p:nvPr>
            <p:ph type="title"/>
          </p:nvPr>
        </p:nvSpPr>
        <p:spPr/>
        <p:txBody>
          <a:bodyPr/>
          <a:lstStyle/>
          <a:p>
            <a:r>
              <a:rPr lang="es-MX"/>
              <a:t>Haz clic para modificar el estilo de título del patrón</a:t>
            </a:r>
            <a:endParaRPr lang="es-CR"/>
          </a:p>
        </p:txBody>
      </p:sp>
      <p:sp>
        <p:nvSpPr>
          <p:cNvPr id="3" name="Marcador de contenido 2">
            <a:extLst>
              <a:ext uri="{FF2B5EF4-FFF2-40B4-BE49-F238E27FC236}">
                <a16:creationId xmlns:a16="http://schemas.microsoft.com/office/drawing/2014/main" id="{6D1ADF13-0390-924D-9481-40D1C7A279EE}"/>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R"/>
          </a:p>
        </p:txBody>
      </p:sp>
      <p:sp>
        <p:nvSpPr>
          <p:cNvPr id="4" name="Marcador de contenido 3">
            <a:extLst>
              <a:ext uri="{FF2B5EF4-FFF2-40B4-BE49-F238E27FC236}">
                <a16:creationId xmlns:a16="http://schemas.microsoft.com/office/drawing/2014/main" id="{BBA7BE10-CF78-704A-9DE5-09B354559B2C}"/>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R"/>
          </a:p>
        </p:txBody>
      </p:sp>
      <p:sp>
        <p:nvSpPr>
          <p:cNvPr id="5" name="Marcador de fecha 4">
            <a:extLst>
              <a:ext uri="{FF2B5EF4-FFF2-40B4-BE49-F238E27FC236}">
                <a16:creationId xmlns:a16="http://schemas.microsoft.com/office/drawing/2014/main" id="{61250DD0-E016-3747-B398-F4E099158A03}"/>
              </a:ext>
            </a:extLst>
          </p:cNvPr>
          <p:cNvSpPr>
            <a:spLocks noGrp="1"/>
          </p:cNvSpPr>
          <p:nvPr>
            <p:ph type="dt" sz="half" idx="10"/>
          </p:nvPr>
        </p:nvSpPr>
        <p:spPr/>
        <p:txBody>
          <a:bodyPr/>
          <a:lstStyle/>
          <a:p>
            <a:fld id="{25899C0B-8171-554D-ACC8-42099329B6FB}" type="datetimeFigureOut">
              <a:rPr lang="es-CR" smtClean="0"/>
              <a:t>17/2/21</a:t>
            </a:fld>
            <a:endParaRPr lang="es-CR"/>
          </a:p>
        </p:txBody>
      </p:sp>
      <p:sp>
        <p:nvSpPr>
          <p:cNvPr id="6" name="Marcador de pie de página 5">
            <a:extLst>
              <a:ext uri="{FF2B5EF4-FFF2-40B4-BE49-F238E27FC236}">
                <a16:creationId xmlns:a16="http://schemas.microsoft.com/office/drawing/2014/main" id="{2B84C635-2EE2-4149-853D-F510C4761278}"/>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A9B3862F-CF4A-1F44-A748-19D4269969CC}"/>
              </a:ext>
            </a:extLst>
          </p:cNvPr>
          <p:cNvSpPr>
            <a:spLocks noGrp="1"/>
          </p:cNvSpPr>
          <p:nvPr>
            <p:ph type="sldNum" sz="quarter" idx="12"/>
          </p:nvPr>
        </p:nvSpPr>
        <p:spPr/>
        <p:txBody>
          <a:bodyPr/>
          <a:lstStyle/>
          <a:p>
            <a:fld id="{7769827F-B877-034E-9B5B-305EAEC7F6ED}" type="slidenum">
              <a:rPr lang="es-CR" smtClean="0"/>
              <a:t>‹Nº›</a:t>
            </a:fld>
            <a:endParaRPr lang="es-CR"/>
          </a:p>
        </p:txBody>
      </p:sp>
    </p:spTree>
    <p:extLst>
      <p:ext uri="{BB962C8B-B14F-4D97-AF65-F5344CB8AC3E}">
        <p14:creationId xmlns:p14="http://schemas.microsoft.com/office/powerpoint/2010/main" val="3315524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4ABEC7-B52F-5A43-9386-0252A7E1AEA7}"/>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CR"/>
          </a:p>
        </p:txBody>
      </p:sp>
      <p:sp>
        <p:nvSpPr>
          <p:cNvPr id="3" name="Marcador de texto 2">
            <a:extLst>
              <a:ext uri="{FF2B5EF4-FFF2-40B4-BE49-F238E27FC236}">
                <a16:creationId xmlns:a16="http://schemas.microsoft.com/office/drawing/2014/main" id="{61B97248-DBAC-8D43-90A9-1C47E87E9B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BA48FBF4-8D37-F344-9222-6E2AC4D2DA24}"/>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R"/>
          </a:p>
        </p:txBody>
      </p:sp>
      <p:sp>
        <p:nvSpPr>
          <p:cNvPr id="5" name="Marcador de texto 4">
            <a:extLst>
              <a:ext uri="{FF2B5EF4-FFF2-40B4-BE49-F238E27FC236}">
                <a16:creationId xmlns:a16="http://schemas.microsoft.com/office/drawing/2014/main" id="{E8BAC1AF-85DE-9D43-8501-75D4EF2A86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42F8946E-CC0A-204F-AFE2-C785B1363D7D}"/>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R"/>
          </a:p>
        </p:txBody>
      </p:sp>
      <p:sp>
        <p:nvSpPr>
          <p:cNvPr id="7" name="Marcador de fecha 6">
            <a:extLst>
              <a:ext uri="{FF2B5EF4-FFF2-40B4-BE49-F238E27FC236}">
                <a16:creationId xmlns:a16="http://schemas.microsoft.com/office/drawing/2014/main" id="{B9FCE6A7-D36D-6D40-9A09-64291970473C}"/>
              </a:ext>
            </a:extLst>
          </p:cNvPr>
          <p:cNvSpPr>
            <a:spLocks noGrp="1"/>
          </p:cNvSpPr>
          <p:nvPr>
            <p:ph type="dt" sz="half" idx="10"/>
          </p:nvPr>
        </p:nvSpPr>
        <p:spPr/>
        <p:txBody>
          <a:bodyPr/>
          <a:lstStyle/>
          <a:p>
            <a:fld id="{25899C0B-8171-554D-ACC8-42099329B6FB}" type="datetimeFigureOut">
              <a:rPr lang="es-CR" smtClean="0"/>
              <a:t>17/2/21</a:t>
            </a:fld>
            <a:endParaRPr lang="es-CR"/>
          </a:p>
        </p:txBody>
      </p:sp>
      <p:sp>
        <p:nvSpPr>
          <p:cNvPr id="8" name="Marcador de pie de página 7">
            <a:extLst>
              <a:ext uri="{FF2B5EF4-FFF2-40B4-BE49-F238E27FC236}">
                <a16:creationId xmlns:a16="http://schemas.microsoft.com/office/drawing/2014/main" id="{C16D0586-D339-F24E-B47C-63552CB1564C}"/>
              </a:ext>
            </a:extLst>
          </p:cNvPr>
          <p:cNvSpPr>
            <a:spLocks noGrp="1"/>
          </p:cNvSpPr>
          <p:nvPr>
            <p:ph type="ftr" sz="quarter" idx="11"/>
          </p:nvPr>
        </p:nvSpPr>
        <p:spPr/>
        <p:txBody>
          <a:bodyPr/>
          <a:lstStyle/>
          <a:p>
            <a:endParaRPr lang="es-CR"/>
          </a:p>
        </p:txBody>
      </p:sp>
      <p:sp>
        <p:nvSpPr>
          <p:cNvPr id="9" name="Marcador de número de diapositiva 8">
            <a:extLst>
              <a:ext uri="{FF2B5EF4-FFF2-40B4-BE49-F238E27FC236}">
                <a16:creationId xmlns:a16="http://schemas.microsoft.com/office/drawing/2014/main" id="{6F088EA7-2654-AE45-8660-16E612D2D4DE}"/>
              </a:ext>
            </a:extLst>
          </p:cNvPr>
          <p:cNvSpPr>
            <a:spLocks noGrp="1"/>
          </p:cNvSpPr>
          <p:nvPr>
            <p:ph type="sldNum" sz="quarter" idx="12"/>
          </p:nvPr>
        </p:nvSpPr>
        <p:spPr/>
        <p:txBody>
          <a:bodyPr/>
          <a:lstStyle/>
          <a:p>
            <a:fld id="{7769827F-B877-034E-9B5B-305EAEC7F6ED}" type="slidenum">
              <a:rPr lang="es-CR" smtClean="0"/>
              <a:t>‹Nº›</a:t>
            </a:fld>
            <a:endParaRPr lang="es-CR"/>
          </a:p>
        </p:txBody>
      </p:sp>
    </p:spTree>
    <p:extLst>
      <p:ext uri="{BB962C8B-B14F-4D97-AF65-F5344CB8AC3E}">
        <p14:creationId xmlns:p14="http://schemas.microsoft.com/office/powerpoint/2010/main" val="42953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3BC4C7-1359-4547-9357-FF5ECB0A8307}"/>
              </a:ext>
            </a:extLst>
          </p:cNvPr>
          <p:cNvSpPr>
            <a:spLocks noGrp="1"/>
          </p:cNvSpPr>
          <p:nvPr>
            <p:ph type="title"/>
          </p:nvPr>
        </p:nvSpPr>
        <p:spPr/>
        <p:txBody>
          <a:bodyPr/>
          <a:lstStyle/>
          <a:p>
            <a:r>
              <a:rPr lang="es-MX"/>
              <a:t>Haz clic para modificar el estilo de título del patrón</a:t>
            </a:r>
            <a:endParaRPr lang="es-CR"/>
          </a:p>
        </p:txBody>
      </p:sp>
      <p:sp>
        <p:nvSpPr>
          <p:cNvPr id="3" name="Marcador de fecha 2">
            <a:extLst>
              <a:ext uri="{FF2B5EF4-FFF2-40B4-BE49-F238E27FC236}">
                <a16:creationId xmlns:a16="http://schemas.microsoft.com/office/drawing/2014/main" id="{D5AD9B1F-AC30-9249-BE89-B0A9BD1B8C21}"/>
              </a:ext>
            </a:extLst>
          </p:cNvPr>
          <p:cNvSpPr>
            <a:spLocks noGrp="1"/>
          </p:cNvSpPr>
          <p:nvPr>
            <p:ph type="dt" sz="half" idx="10"/>
          </p:nvPr>
        </p:nvSpPr>
        <p:spPr/>
        <p:txBody>
          <a:bodyPr/>
          <a:lstStyle/>
          <a:p>
            <a:fld id="{25899C0B-8171-554D-ACC8-42099329B6FB}" type="datetimeFigureOut">
              <a:rPr lang="es-CR" smtClean="0"/>
              <a:t>17/2/21</a:t>
            </a:fld>
            <a:endParaRPr lang="es-CR"/>
          </a:p>
        </p:txBody>
      </p:sp>
      <p:sp>
        <p:nvSpPr>
          <p:cNvPr id="4" name="Marcador de pie de página 3">
            <a:extLst>
              <a:ext uri="{FF2B5EF4-FFF2-40B4-BE49-F238E27FC236}">
                <a16:creationId xmlns:a16="http://schemas.microsoft.com/office/drawing/2014/main" id="{EE8325B6-932F-CA4D-9630-CC4DB2AA4228}"/>
              </a:ext>
            </a:extLst>
          </p:cNvPr>
          <p:cNvSpPr>
            <a:spLocks noGrp="1"/>
          </p:cNvSpPr>
          <p:nvPr>
            <p:ph type="ftr" sz="quarter" idx="11"/>
          </p:nvPr>
        </p:nvSpPr>
        <p:spPr/>
        <p:txBody>
          <a:bodyPr/>
          <a:lstStyle/>
          <a:p>
            <a:endParaRPr lang="es-CR"/>
          </a:p>
        </p:txBody>
      </p:sp>
      <p:sp>
        <p:nvSpPr>
          <p:cNvPr id="5" name="Marcador de número de diapositiva 4">
            <a:extLst>
              <a:ext uri="{FF2B5EF4-FFF2-40B4-BE49-F238E27FC236}">
                <a16:creationId xmlns:a16="http://schemas.microsoft.com/office/drawing/2014/main" id="{A15CC4FD-BEF1-CE4E-BD52-5E145161BB18}"/>
              </a:ext>
            </a:extLst>
          </p:cNvPr>
          <p:cNvSpPr>
            <a:spLocks noGrp="1"/>
          </p:cNvSpPr>
          <p:nvPr>
            <p:ph type="sldNum" sz="quarter" idx="12"/>
          </p:nvPr>
        </p:nvSpPr>
        <p:spPr/>
        <p:txBody>
          <a:bodyPr/>
          <a:lstStyle/>
          <a:p>
            <a:fld id="{7769827F-B877-034E-9B5B-305EAEC7F6ED}" type="slidenum">
              <a:rPr lang="es-CR" smtClean="0"/>
              <a:t>‹Nº›</a:t>
            </a:fld>
            <a:endParaRPr lang="es-CR"/>
          </a:p>
        </p:txBody>
      </p:sp>
    </p:spTree>
    <p:extLst>
      <p:ext uri="{BB962C8B-B14F-4D97-AF65-F5344CB8AC3E}">
        <p14:creationId xmlns:p14="http://schemas.microsoft.com/office/powerpoint/2010/main" val="2262792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47AA6FB-7B53-D147-B432-3D8C5283BECB}"/>
              </a:ext>
            </a:extLst>
          </p:cNvPr>
          <p:cNvSpPr>
            <a:spLocks noGrp="1"/>
          </p:cNvSpPr>
          <p:nvPr>
            <p:ph type="dt" sz="half" idx="10"/>
          </p:nvPr>
        </p:nvSpPr>
        <p:spPr/>
        <p:txBody>
          <a:bodyPr/>
          <a:lstStyle/>
          <a:p>
            <a:fld id="{25899C0B-8171-554D-ACC8-42099329B6FB}" type="datetimeFigureOut">
              <a:rPr lang="es-CR" smtClean="0"/>
              <a:t>17/2/21</a:t>
            </a:fld>
            <a:endParaRPr lang="es-CR"/>
          </a:p>
        </p:txBody>
      </p:sp>
      <p:sp>
        <p:nvSpPr>
          <p:cNvPr id="3" name="Marcador de pie de página 2">
            <a:extLst>
              <a:ext uri="{FF2B5EF4-FFF2-40B4-BE49-F238E27FC236}">
                <a16:creationId xmlns:a16="http://schemas.microsoft.com/office/drawing/2014/main" id="{111FBF3D-196E-D94B-B585-2C3DFDF873E4}"/>
              </a:ext>
            </a:extLst>
          </p:cNvPr>
          <p:cNvSpPr>
            <a:spLocks noGrp="1"/>
          </p:cNvSpPr>
          <p:nvPr>
            <p:ph type="ftr" sz="quarter" idx="11"/>
          </p:nvPr>
        </p:nvSpPr>
        <p:spPr/>
        <p:txBody>
          <a:bodyPr/>
          <a:lstStyle/>
          <a:p>
            <a:endParaRPr lang="es-CR"/>
          </a:p>
        </p:txBody>
      </p:sp>
      <p:sp>
        <p:nvSpPr>
          <p:cNvPr id="4" name="Marcador de número de diapositiva 3">
            <a:extLst>
              <a:ext uri="{FF2B5EF4-FFF2-40B4-BE49-F238E27FC236}">
                <a16:creationId xmlns:a16="http://schemas.microsoft.com/office/drawing/2014/main" id="{304D47B0-1BBC-224E-AE95-E321C9AC1F37}"/>
              </a:ext>
            </a:extLst>
          </p:cNvPr>
          <p:cNvSpPr>
            <a:spLocks noGrp="1"/>
          </p:cNvSpPr>
          <p:nvPr>
            <p:ph type="sldNum" sz="quarter" idx="12"/>
          </p:nvPr>
        </p:nvSpPr>
        <p:spPr/>
        <p:txBody>
          <a:bodyPr/>
          <a:lstStyle/>
          <a:p>
            <a:fld id="{7769827F-B877-034E-9B5B-305EAEC7F6ED}" type="slidenum">
              <a:rPr lang="es-CR" smtClean="0"/>
              <a:t>‹Nº›</a:t>
            </a:fld>
            <a:endParaRPr lang="es-CR"/>
          </a:p>
        </p:txBody>
      </p:sp>
    </p:spTree>
    <p:extLst>
      <p:ext uri="{BB962C8B-B14F-4D97-AF65-F5344CB8AC3E}">
        <p14:creationId xmlns:p14="http://schemas.microsoft.com/office/powerpoint/2010/main" val="342699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6EA1DE-413D-F048-8D1D-19166F0B362A}"/>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R"/>
          </a:p>
        </p:txBody>
      </p:sp>
      <p:sp>
        <p:nvSpPr>
          <p:cNvPr id="3" name="Marcador de contenido 2">
            <a:extLst>
              <a:ext uri="{FF2B5EF4-FFF2-40B4-BE49-F238E27FC236}">
                <a16:creationId xmlns:a16="http://schemas.microsoft.com/office/drawing/2014/main" id="{8BC2CEE3-25EB-E34B-81B9-E13E4054D8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R"/>
          </a:p>
        </p:txBody>
      </p:sp>
      <p:sp>
        <p:nvSpPr>
          <p:cNvPr id="4" name="Marcador de texto 3">
            <a:extLst>
              <a:ext uri="{FF2B5EF4-FFF2-40B4-BE49-F238E27FC236}">
                <a16:creationId xmlns:a16="http://schemas.microsoft.com/office/drawing/2014/main" id="{B7CFF671-E488-FF4E-B7BB-F0C728F9D3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CF7A0885-7CA8-414E-863C-A5AE675C5783}"/>
              </a:ext>
            </a:extLst>
          </p:cNvPr>
          <p:cNvSpPr>
            <a:spLocks noGrp="1"/>
          </p:cNvSpPr>
          <p:nvPr>
            <p:ph type="dt" sz="half" idx="10"/>
          </p:nvPr>
        </p:nvSpPr>
        <p:spPr/>
        <p:txBody>
          <a:bodyPr/>
          <a:lstStyle/>
          <a:p>
            <a:fld id="{25899C0B-8171-554D-ACC8-42099329B6FB}" type="datetimeFigureOut">
              <a:rPr lang="es-CR" smtClean="0"/>
              <a:t>17/2/21</a:t>
            </a:fld>
            <a:endParaRPr lang="es-CR"/>
          </a:p>
        </p:txBody>
      </p:sp>
      <p:sp>
        <p:nvSpPr>
          <p:cNvPr id="6" name="Marcador de pie de página 5">
            <a:extLst>
              <a:ext uri="{FF2B5EF4-FFF2-40B4-BE49-F238E27FC236}">
                <a16:creationId xmlns:a16="http://schemas.microsoft.com/office/drawing/2014/main" id="{EA6432F9-553F-5948-9F39-67F8A39A7753}"/>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6BA377B8-9E2D-EA4C-B346-3CA808EE4E4E}"/>
              </a:ext>
            </a:extLst>
          </p:cNvPr>
          <p:cNvSpPr>
            <a:spLocks noGrp="1"/>
          </p:cNvSpPr>
          <p:nvPr>
            <p:ph type="sldNum" sz="quarter" idx="12"/>
          </p:nvPr>
        </p:nvSpPr>
        <p:spPr/>
        <p:txBody>
          <a:bodyPr/>
          <a:lstStyle/>
          <a:p>
            <a:fld id="{7769827F-B877-034E-9B5B-305EAEC7F6ED}" type="slidenum">
              <a:rPr lang="es-CR" smtClean="0"/>
              <a:t>‹Nº›</a:t>
            </a:fld>
            <a:endParaRPr lang="es-CR"/>
          </a:p>
        </p:txBody>
      </p:sp>
    </p:spTree>
    <p:extLst>
      <p:ext uri="{BB962C8B-B14F-4D97-AF65-F5344CB8AC3E}">
        <p14:creationId xmlns:p14="http://schemas.microsoft.com/office/powerpoint/2010/main" val="3277821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BC1F75-7674-6E44-8813-8C75156A0AC2}"/>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R"/>
          </a:p>
        </p:txBody>
      </p:sp>
      <p:sp>
        <p:nvSpPr>
          <p:cNvPr id="3" name="Marcador de posición de imagen 2">
            <a:extLst>
              <a:ext uri="{FF2B5EF4-FFF2-40B4-BE49-F238E27FC236}">
                <a16:creationId xmlns:a16="http://schemas.microsoft.com/office/drawing/2014/main" id="{BE0A5720-9BBB-1446-A09F-B4F1A4608F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a:p>
        </p:txBody>
      </p:sp>
      <p:sp>
        <p:nvSpPr>
          <p:cNvPr id="4" name="Marcador de texto 3">
            <a:extLst>
              <a:ext uri="{FF2B5EF4-FFF2-40B4-BE49-F238E27FC236}">
                <a16:creationId xmlns:a16="http://schemas.microsoft.com/office/drawing/2014/main" id="{BE735950-4354-AC4A-B5B0-B5CF69E20F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F67A7600-E610-EF43-986C-5C4DA8523991}"/>
              </a:ext>
            </a:extLst>
          </p:cNvPr>
          <p:cNvSpPr>
            <a:spLocks noGrp="1"/>
          </p:cNvSpPr>
          <p:nvPr>
            <p:ph type="dt" sz="half" idx="10"/>
          </p:nvPr>
        </p:nvSpPr>
        <p:spPr/>
        <p:txBody>
          <a:bodyPr/>
          <a:lstStyle/>
          <a:p>
            <a:fld id="{25899C0B-8171-554D-ACC8-42099329B6FB}" type="datetimeFigureOut">
              <a:rPr lang="es-CR" smtClean="0"/>
              <a:t>17/2/21</a:t>
            </a:fld>
            <a:endParaRPr lang="es-CR"/>
          </a:p>
        </p:txBody>
      </p:sp>
      <p:sp>
        <p:nvSpPr>
          <p:cNvPr id="6" name="Marcador de pie de página 5">
            <a:extLst>
              <a:ext uri="{FF2B5EF4-FFF2-40B4-BE49-F238E27FC236}">
                <a16:creationId xmlns:a16="http://schemas.microsoft.com/office/drawing/2014/main" id="{8CA51EE7-44E5-C441-93F1-A2EDF3AB91FF}"/>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1EA7B48E-4F49-DC47-8AE1-71E52107F604}"/>
              </a:ext>
            </a:extLst>
          </p:cNvPr>
          <p:cNvSpPr>
            <a:spLocks noGrp="1"/>
          </p:cNvSpPr>
          <p:nvPr>
            <p:ph type="sldNum" sz="quarter" idx="12"/>
          </p:nvPr>
        </p:nvSpPr>
        <p:spPr/>
        <p:txBody>
          <a:bodyPr/>
          <a:lstStyle/>
          <a:p>
            <a:fld id="{7769827F-B877-034E-9B5B-305EAEC7F6ED}" type="slidenum">
              <a:rPr lang="es-CR" smtClean="0"/>
              <a:t>‹Nº›</a:t>
            </a:fld>
            <a:endParaRPr lang="es-CR"/>
          </a:p>
        </p:txBody>
      </p:sp>
    </p:spTree>
    <p:extLst>
      <p:ext uri="{BB962C8B-B14F-4D97-AF65-F5344CB8AC3E}">
        <p14:creationId xmlns:p14="http://schemas.microsoft.com/office/powerpoint/2010/main" val="3511145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2A3D56F-FDC2-B347-BCCD-3DE8F4DB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CR"/>
          </a:p>
        </p:txBody>
      </p:sp>
      <p:sp>
        <p:nvSpPr>
          <p:cNvPr id="3" name="Marcador de texto 2">
            <a:extLst>
              <a:ext uri="{FF2B5EF4-FFF2-40B4-BE49-F238E27FC236}">
                <a16:creationId xmlns:a16="http://schemas.microsoft.com/office/drawing/2014/main" id="{4BB91E62-73FB-3C42-ADC2-BA4D2A071C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R"/>
          </a:p>
        </p:txBody>
      </p:sp>
      <p:sp>
        <p:nvSpPr>
          <p:cNvPr id="4" name="Marcador de fecha 3">
            <a:extLst>
              <a:ext uri="{FF2B5EF4-FFF2-40B4-BE49-F238E27FC236}">
                <a16:creationId xmlns:a16="http://schemas.microsoft.com/office/drawing/2014/main" id="{B8601E93-1833-0147-A3BF-792E09B90B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899C0B-8171-554D-ACC8-42099329B6FB}" type="datetimeFigureOut">
              <a:rPr lang="es-CR" smtClean="0"/>
              <a:t>17/2/21</a:t>
            </a:fld>
            <a:endParaRPr lang="es-CR"/>
          </a:p>
        </p:txBody>
      </p:sp>
      <p:sp>
        <p:nvSpPr>
          <p:cNvPr id="5" name="Marcador de pie de página 4">
            <a:extLst>
              <a:ext uri="{FF2B5EF4-FFF2-40B4-BE49-F238E27FC236}">
                <a16:creationId xmlns:a16="http://schemas.microsoft.com/office/drawing/2014/main" id="{262CD359-BAEB-1E4C-9E6F-1A22C6775C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p>
        </p:txBody>
      </p:sp>
      <p:sp>
        <p:nvSpPr>
          <p:cNvPr id="6" name="Marcador de número de diapositiva 5">
            <a:extLst>
              <a:ext uri="{FF2B5EF4-FFF2-40B4-BE49-F238E27FC236}">
                <a16:creationId xmlns:a16="http://schemas.microsoft.com/office/drawing/2014/main" id="{9DC47145-951A-0942-B19D-6FDC90BEDF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69827F-B877-034E-9B5B-305EAEC7F6ED}" type="slidenum">
              <a:rPr lang="es-CR" smtClean="0"/>
              <a:t>‹Nº›</a:t>
            </a:fld>
            <a:endParaRPr lang="es-CR"/>
          </a:p>
        </p:txBody>
      </p:sp>
    </p:spTree>
    <p:extLst>
      <p:ext uri="{BB962C8B-B14F-4D97-AF65-F5344CB8AC3E}">
        <p14:creationId xmlns:p14="http://schemas.microsoft.com/office/powerpoint/2010/main" val="1186248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9B94E7-D0B3-9F49-B3D0-3927DB706B02}"/>
              </a:ext>
            </a:extLst>
          </p:cNvPr>
          <p:cNvSpPr>
            <a:spLocks noGrp="1"/>
          </p:cNvSpPr>
          <p:nvPr>
            <p:ph type="title"/>
          </p:nvPr>
        </p:nvSpPr>
        <p:spPr/>
        <p:txBody>
          <a:bodyPr>
            <a:normAutofit/>
          </a:bodyPr>
          <a:lstStyle/>
          <a:p>
            <a:pPr algn="l"/>
            <a:r>
              <a:rPr lang="es-CR" sz="4000" dirty="0"/>
              <a:t>Please Help…</a:t>
            </a:r>
            <a:br>
              <a:rPr lang="es-CR" sz="4000" dirty="0"/>
            </a:br>
            <a:endParaRPr lang="es-CR" sz="4000" dirty="0"/>
          </a:p>
        </p:txBody>
      </p:sp>
      <p:sp>
        <p:nvSpPr>
          <p:cNvPr id="4" name="Marcador de contenido 3">
            <a:extLst>
              <a:ext uri="{FF2B5EF4-FFF2-40B4-BE49-F238E27FC236}">
                <a16:creationId xmlns:a16="http://schemas.microsoft.com/office/drawing/2014/main" id="{FAF6ED4A-DD65-594F-8869-8F2FFCFA90EE}"/>
              </a:ext>
            </a:extLst>
          </p:cNvPr>
          <p:cNvSpPr>
            <a:spLocks noGrp="1"/>
          </p:cNvSpPr>
          <p:nvPr>
            <p:ph idx="1"/>
          </p:nvPr>
        </p:nvSpPr>
        <p:spPr>
          <a:xfrm>
            <a:off x="575035" y="1187777"/>
            <a:ext cx="10778765" cy="4989186"/>
          </a:xfrm>
        </p:spPr>
        <p:txBody>
          <a:bodyPr>
            <a:normAutofit fontScale="92500" lnSpcReduction="10000"/>
          </a:bodyPr>
          <a:lstStyle/>
          <a:p>
            <a:r>
              <a:rPr lang="es-CR" sz="2400" dirty="0"/>
              <a:t>-58 years old female patient, she is a general doctor and physical therapyst.</a:t>
            </a:r>
            <a:br>
              <a:rPr lang="es-CR" sz="2400" dirty="0"/>
            </a:br>
            <a:r>
              <a:rPr lang="es-CR" sz="2400" dirty="0"/>
              <a:t>-Hypercoagulation syndrome, antiphospholipid syndrome, Pulmonary embolism 2001 and 2002, actual treatment with anticoagulation therapy and Inferior Cava Vein Filter.</a:t>
            </a:r>
          </a:p>
          <a:p>
            <a:r>
              <a:rPr lang="es-CR" sz="2400" dirty="0"/>
              <a:t>- Qx: appendix, gallbladder, and 4 hip replacement, 2 in each joint due to metallosis. One with compartimental syndrome post surgery due to bleending of the hip ( 2012).</a:t>
            </a:r>
          </a:p>
          <a:p>
            <a:r>
              <a:rPr lang="es-CR" sz="2400" dirty="0"/>
              <a:t>Cavernous sinus thombosis 2015.</a:t>
            </a:r>
          </a:p>
          <a:p>
            <a:r>
              <a:rPr lang="es-CR" sz="2400" dirty="0"/>
              <a:t>November 2020, started with pain in the inner anterior portion of the knee, with a palpable node on december, very painful, with a vascularized superfitial Doppler node at ultrasound at the anteromedial knee.</a:t>
            </a:r>
          </a:p>
          <a:p>
            <a:r>
              <a:rPr lang="es-CR" sz="2400" dirty="0"/>
              <a:t>Surgical resection Decembre 27, 2020 with histology of Proliferative Fasciitis.</a:t>
            </a:r>
          </a:p>
          <a:p>
            <a:r>
              <a:rPr lang="es-CR" sz="2400" dirty="0"/>
              <a:t>12 days after surgery started with severe pain and inflamation, MRI suspected hematoma, due to fast growth and high Doppler at US in February 3th went again to surgery with reported of proliferative fasciitis.</a:t>
            </a:r>
          </a:p>
          <a:p>
            <a:r>
              <a:rPr lang="es-CR" sz="2400" dirty="0"/>
              <a:t>February 14 severe pain and again a node with increased size in every day. Images from today US and MRI proveded next.</a:t>
            </a:r>
            <a:endParaRPr lang="es-CR" dirty="0"/>
          </a:p>
        </p:txBody>
      </p:sp>
    </p:spTree>
    <p:extLst>
      <p:ext uri="{BB962C8B-B14F-4D97-AF65-F5344CB8AC3E}">
        <p14:creationId xmlns:p14="http://schemas.microsoft.com/office/powerpoint/2010/main" val="2129534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1289B4-958C-6D49-870B-6642760FABAA}"/>
              </a:ext>
            </a:extLst>
          </p:cNvPr>
          <p:cNvSpPr>
            <a:spLocks noGrp="1"/>
          </p:cNvSpPr>
          <p:nvPr>
            <p:ph type="title"/>
          </p:nvPr>
        </p:nvSpPr>
        <p:spPr/>
        <p:txBody>
          <a:bodyPr/>
          <a:lstStyle/>
          <a:p>
            <a:r>
              <a:rPr lang="es-CR" dirty="0"/>
              <a:t>Before first surgery and histology</a:t>
            </a:r>
          </a:p>
        </p:txBody>
      </p:sp>
      <p:pic>
        <p:nvPicPr>
          <p:cNvPr id="4" name="Marcador de contenido 3">
            <a:extLst>
              <a:ext uri="{FF2B5EF4-FFF2-40B4-BE49-F238E27FC236}">
                <a16:creationId xmlns:a16="http://schemas.microsoft.com/office/drawing/2014/main" id="{F33009D9-779A-9F45-B291-6576BAF1BA60}"/>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38200" y="1708668"/>
            <a:ext cx="2447627" cy="4351338"/>
          </a:xfrm>
        </p:spPr>
      </p:pic>
      <p:pic>
        <p:nvPicPr>
          <p:cNvPr id="6" name="Imagen 5">
            <a:extLst>
              <a:ext uri="{FF2B5EF4-FFF2-40B4-BE49-F238E27FC236}">
                <a16:creationId xmlns:a16="http://schemas.microsoft.com/office/drawing/2014/main" id="{72F49D4B-E015-BA4E-8A96-0C98DC53E3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49060" y="1708668"/>
            <a:ext cx="9391194" cy="2405062"/>
          </a:xfrm>
          <a:prstGeom prst="rect">
            <a:avLst/>
          </a:prstGeom>
        </p:spPr>
      </p:pic>
    </p:spTree>
    <p:extLst>
      <p:ext uri="{BB962C8B-B14F-4D97-AF65-F5344CB8AC3E}">
        <p14:creationId xmlns:p14="http://schemas.microsoft.com/office/powerpoint/2010/main" val="3788516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D85254-8E74-144F-B67B-E2EBE68F1726}"/>
              </a:ext>
            </a:extLst>
          </p:cNvPr>
          <p:cNvSpPr>
            <a:spLocks noGrp="1"/>
          </p:cNvSpPr>
          <p:nvPr>
            <p:ph type="title"/>
          </p:nvPr>
        </p:nvSpPr>
        <p:spPr/>
        <p:txBody>
          <a:bodyPr/>
          <a:lstStyle/>
          <a:p>
            <a:r>
              <a:rPr lang="es-CR" dirty="0"/>
              <a:t>MRI after first surgery, 22/01/2021 ( non contrast)</a:t>
            </a:r>
          </a:p>
        </p:txBody>
      </p:sp>
      <p:pic>
        <p:nvPicPr>
          <p:cNvPr id="5" name="Marcador de contenido 4">
            <a:extLst>
              <a:ext uri="{FF2B5EF4-FFF2-40B4-BE49-F238E27FC236}">
                <a16:creationId xmlns:a16="http://schemas.microsoft.com/office/drawing/2014/main" id="{AB73FE44-29C9-0747-9DF0-FAD495E81035}"/>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77907" y="1690688"/>
            <a:ext cx="2896890" cy="3184218"/>
          </a:xfrm>
        </p:spPr>
      </p:pic>
      <p:pic>
        <p:nvPicPr>
          <p:cNvPr id="7" name="Imagen 6">
            <a:extLst>
              <a:ext uri="{FF2B5EF4-FFF2-40B4-BE49-F238E27FC236}">
                <a16:creationId xmlns:a16="http://schemas.microsoft.com/office/drawing/2014/main" id="{9BC01188-488A-AD4B-B8F4-7B911CAFDFC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35090" y="1690688"/>
            <a:ext cx="3548396" cy="3218116"/>
          </a:xfrm>
          <a:prstGeom prst="rect">
            <a:avLst/>
          </a:prstGeom>
        </p:spPr>
      </p:pic>
      <p:pic>
        <p:nvPicPr>
          <p:cNvPr id="9" name="Imagen 8">
            <a:extLst>
              <a:ext uri="{FF2B5EF4-FFF2-40B4-BE49-F238E27FC236}">
                <a16:creationId xmlns:a16="http://schemas.microsoft.com/office/drawing/2014/main" id="{03662F01-580A-A749-93C6-0417663F938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96726" y="1385741"/>
            <a:ext cx="3243834" cy="2508778"/>
          </a:xfrm>
          <a:prstGeom prst="rect">
            <a:avLst/>
          </a:prstGeom>
        </p:spPr>
      </p:pic>
      <p:pic>
        <p:nvPicPr>
          <p:cNvPr id="11" name="Imagen 10">
            <a:extLst>
              <a:ext uri="{FF2B5EF4-FFF2-40B4-BE49-F238E27FC236}">
                <a16:creationId xmlns:a16="http://schemas.microsoft.com/office/drawing/2014/main" id="{1D30836D-3F29-9D44-921C-03FAB6FC64D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43101" y="4042501"/>
            <a:ext cx="3097459" cy="2649868"/>
          </a:xfrm>
          <a:prstGeom prst="rect">
            <a:avLst/>
          </a:prstGeom>
        </p:spPr>
      </p:pic>
    </p:spTree>
    <p:extLst>
      <p:ext uri="{BB962C8B-B14F-4D97-AF65-F5344CB8AC3E}">
        <p14:creationId xmlns:p14="http://schemas.microsoft.com/office/powerpoint/2010/main" val="3633351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F78AFC-4C58-E843-A768-990FAE141C74}"/>
              </a:ext>
            </a:extLst>
          </p:cNvPr>
          <p:cNvSpPr>
            <a:spLocks noGrp="1"/>
          </p:cNvSpPr>
          <p:nvPr>
            <p:ph type="title"/>
          </p:nvPr>
        </p:nvSpPr>
        <p:spPr/>
        <p:txBody>
          <a:bodyPr/>
          <a:lstStyle/>
          <a:p>
            <a:r>
              <a:rPr lang="es-CR" dirty="0"/>
              <a:t>Today Ultrasound ( 12 days post second surgery) </a:t>
            </a:r>
          </a:p>
        </p:txBody>
      </p:sp>
      <p:pic>
        <p:nvPicPr>
          <p:cNvPr id="5" name="Marcador de contenido 4">
            <a:extLst>
              <a:ext uri="{FF2B5EF4-FFF2-40B4-BE49-F238E27FC236}">
                <a16:creationId xmlns:a16="http://schemas.microsoft.com/office/drawing/2014/main" id="{D0E7A345-6C43-9D4B-B9E6-272D1E27AB3F}"/>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043140" y="1825240"/>
            <a:ext cx="4788111" cy="3207520"/>
          </a:xfrm>
        </p:spPr>
      </p:pic>
      <p:pic>
        <p:nvPicPr>
          <p:cNvPr id="7" name="Imagen 6">
            <a:extLst>
              <a:ext uri="{FF2B5EF4-FFF2-40B4-BE49-F238E27FC236}">
                <a16:creationId xmlns:a16="http://schemas.microsoft.com/office/drawing/2014/main" id="{42A3843B-1B69-C346-8C27-44013D3D506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8436" y="2262433"/>
            <a:ext cx="6595645" cy="2699208"/>
          </a:xfrm>
          <a:prstGeom prst="rect">
            <a:avLst/>
          </a:prstGeom>
        </p:spPr>
      </p:pic>
    </p:spTree>
    <p:extLst>
      <p:ext uri="{BB962C8B-B14F-4D97-AF65-F5344CB8AC3E}">
        <p14:creationId xmlns:p14="http://schemas.microsoft.com/office/powerpoint/2010/main" val="2746543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B93CFE-BCA5-4341-8EA0-B357D812A362}"/>
              </a:ext>
            </a:extLst>
          </p:cNvPr>
          <p:cNvSpPr>
            <a:spLocks noGrp="1"/>
          </p:cNvSpPr>
          <p:nvPr>
            <p:ph type="title"/>
          </p:nvPr>
        </p:nvSpPr>
        <p:spPr/>
        <p:txBody>
          <a:bodyPr/>
          <a:lstStyle/>
          <a:p>
            <a:r>
              <a:rPr lang="es-CR" dirty="0"/>
              <a:t>Today MRI ( with IV contrast)</a:t>
            </a:r>
          </a:p>
        </p:txBody>
      </p:sp>
      <p:pic>
        <p:nvPicPr>
          <p:cNvPr id="5" name="Marcador de contenido 4">
            <a:extLst>
              <a:ext uri="{FF2B5EF4-FFF2-40B4-BE49-F238E27FC236}">
                <a16:creationId xmlns:a16="http://schemas.microsoft.com/office/drawing/2014/main" id="{4D2A60BE-5269-3441-A985-EA0F70619D46}"/>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48056" y="1512428"/>
            <a:ext cx="6367523" cy="2637771"/>
          </a:xfrm>
        </p:spPr>
      </p:pic>
      <p:pic>
        <p:nvPicPr>
          <p:cNvPr id="7" name="Imagen 6">
            <a:extLst>
              <a:ext uri="{FF2B5EF4-FFF2-40B4-BE49-F238E27FC236}">
                <a16:creationId xmlns:a16="http://schemas.microsoft.com/office/drawing/2014/main" id="{81A93336-74A2-BE45-B087-2ED95C6B6E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9918" y="1555859"/>
            <a:ext cx="3003262" cy="2550907"/>
          </a:xfrm>
          <a:prstGeom prst="rect">
            <a:avLst/>
          </a:prstGeom>
        </p:spPr>
      </p:pic>
      <p:pic>
        <p:nvPicPr>
          <p:cNvPr id="9" name="Imagen 8">
            <a:extLst>
              <a:ext uri="{FF2B5EF4-FFF2-40B4-BE49-F238E27FC236}">
                <a16:creationId xmlns:a16="http://schemas.microsoft.com/office/drawing/2014/main" id="{662A4985-0AE4-6849-B000-8EB0CD9FDF4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8056" y="4220229"/>
            <a:ext cx="2336978" cy="2493390"/>
          </a:xfrm>
          <a:prstGeom prst="rect">
            <a:avLst/>
          </a:prstGeom>
        </p:spPr>
      </p:pic>
    </p:spTree>
    <p:extLst>
      <p:ext uri="{BB962C8B-B14F-4D97-AF65-F5344CB8AC3E}">
        <p14:creationId xmlns:p14="http://schemas.microsoft.com/office/powerpoint/2010/main" val="1223848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F9D9A7-D01A-774E-B84F-156A77746396}"/>
              </a:ext>
            </a:extLst>
          </p:cNvPr>
          <p:cNvSpPr>
            <a:spLocks noGrp="1"/>
          </p:cNvSpPr>
          <p:nvPr>
            <p:ph type="title"/>
          </p:nvPr>
        </p:nvSpPr>
        <p:spPr/>
        <p:txBody>
          <a:bodyPr/>
          <a:lstStyle/>
          <a:p>
            <a:endParaRPr lang="es-CR"/>
          </a:p>
        </p:txBody>
      </p:sp>
      <p:pic>
        <p:nvPicPr>
          <p:cNvPr id="5" name="Marcador de contenido 4">
            <a:extLst>
              <a:ext uri="{FF2B5EF4-FFF2-40B4-BE49-F238E27FC236}">
                <a16:creationId xmlns:a16="http://schemas.microsoft.com/office/drawing/2014/main" id="{ACF3152B-EAE5-A546-AD88-0BC93992A09A}"/>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77409" y="803105"/>
            <a:ext cx="2181809" cy="2625895"/>
          </a:xfrm>
        </p:spPr>
      </p:pic>
      <p:pic>
        <p:nvPicPr>
          <p:cNvPr id="7" name="Imagen 6">
            <a:extLst>
              <a:ext uri="{FF2B5EF4-FFF2-40B4-BE49-F238E27FC236}">
                <a16:creationId xmlns:a16="http://schemas.microsoft.com/office/drawing/2014/main" id="{B17184A2-4135-3643-8985-4FDD8686F9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86488" y="868686"/>
            <a:ext cx="2012079" cy="2560314"/>
          </a:xfrm>
          <a:prstGeom prst="rect">
            <a:avLst/>
          </a:prstGeom>
        </p:spPr>
      </p:pic>
      <p:pic>
        <p:nvPicPr>
          <p:cNvPr id="9" name="Imagen 8">
            <a:extLst>
              <a:ext uri="{FF2B5EF4-FFF2-40B4-BE49-F238E27FC236}">
                <a16:creationId xmlns:a16="http://schemas.microsoft.com/office/drawing/2014/main" id="{E60B6870-ADBF-974F-BD60-694D58E52E3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10496" y="868686"/>
            <a:ext cx="1762156" cy="2669233"/>
          </a:xfrm>
          <a:prstGeom prst="rect">
            <a:avLst/>
          </a:prstGeom>
        </p:spPr>
      </p:pic>
      <p:pic>
        <p:nvPicPr>
          <p:cNvPr id="11" name="Imagen 10">
            <a:extLst>
              <a:ext uri="{FF2B5EF4-FFF2-40B4-BE49-F238E27FC236}">
                <a16:creationId xmlns:a16="http://schemas.microsoft.com/office/drawing/2014/main" id="{28025EB0-3F07-124B-A5F3-F2F578D946E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07044" y="1038687"/>
            <a:ext cx="2643831" cy="2586563"/>
          </a:xfrm>
          <a:prstGeom prst="rect">
            <a:avLst/>
          </a:prstGeom>
        </p:spPr>
      </p:pic>
      <p:sp>
        <p:nvSpPr>
          <p:cNvPr id="12" name="CuadroTexto 11">
            <a:extLst>
              <a:ext uri="{FF2B5EF4-FFF2-40B4-BE49-F238E27FC236}">
                <a16:creationId xmlns:a16="http://schemas.microsoft.com/office/drawing/2014/main" id="{7B1CDA82-3B17-EE47-8D2C-4A704372CFC1}"/>
              </a:ext>
            </a:extLst>
          </p:cNvPr>
          <p:cNvSpPr txBox="1"/>
          <p:nvPr/>
        </p:nvSpPr>
        <p:spPr>
          <a:xfrm>
            <a:off x="7004482" y="433773"/>
            <a:ext cx="1561389" cy="369332"/>
          </a:xfrm>
          <a:prstGeom prst="rect">
            <a:avLst/>
          </a:prstGeom>
          <a:noFill/>
        </p:spPr>
        <p:txBody>
          <a:bodyPr wrap="none" rtlCol="0">
            <a:spAutoFit/>
          </a:bodyPr>
          <a:lstStyle/>
          <a:p>
            <a:r>
              <a:rPr lang="es-CR" dirty="0"/>
              <a:t>Post gadolineum</a:t>
            </a:r>
          </a:p>
        </p:txBody>
      </p:sp>
      <p:pic>
        <p:nvPicPr>
          <p:cNvPr id="14" name="Imagen 13">
            <a:extLst>
              <a:ext uri="{FF2B5EF4-FFF2-40B4-BE49-F238E27FC236}">
                <a16:creationId xmlns:a16="http://schemas.microsoft.com/office/drawing/2014/main" id="{248BD5BA-A552-4943-B1F5-F72A27FD90B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10719" y="4216894"/>
            <a:ext cx="4406105" cy="2068358"/>
          </a:xfrm>
          <a:prstGeom prst="rect">
            <a:avLst/>
          </a:prstGeom>
        </p:spPr>
      </p:pic>
      <p:pic>
        <p:nvPicPr>
          <p:cNvPr id="16" name="Imagen 15">
            <a:extLst>
              <a:ext uri="{FF2B5EF4-FFF2-40B4-BE49-F238E27FC236}">
                <a16:creationId xmlns:a16="http://schemas.microsoft.com/office/drawing/2014/main" id="{E3BDB50C-3414-AC40-A660-85FB5F81C8E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55390" y="4278430"/>
            <a:ext cx="1825650" cy="2108866"/>
          </a:xfrm>
          <a:prstGeom prst="rect">
            <a:avLst/>
          </a:prstGeom>
        </p:spPr>
      </p:pic>
      <p:pic>
        <p:nvPicPr>
          <p:cNvPr id="18" name="Imagen 17">
            <a:extLst>
              <a:ext uri="{FF2B5EF4-FFF2-40B4-BE49-F238E27FC236}">
                <a16:creationId xmlns:a16="http://schemas.microsoft.com/office/drawing/2014/main" id="{4ECBB1C9-2AA8-C141-A1AE-22B83AA3895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086571" y="4216894"/>
            <a:ext cx="1525961" cy="2210910"/>
          </a:xfrm>
          <a:prstGeom prst="rect">
            <a:avLst/>
          </a:prstGeom>
        </p:spPr>
      </p:pic>
      <p:sp>
        <p:nvSpPr>
          <p:cNvPr id="19" name="CuadroTexto 18">
            <a:extLst>
              <a:ext uri="{FF2B5EF4-FFF2-40B4-BE49-F238E27FC236}">
                <a16:creationId xmlns:a16="http://schemas.microsoft.com/office/drawing/2014/main" id="{8247FF97-FA38-9D4C-AEC9-C11B3FF9C23C}"/>
              </a:ext>
            </a:extLst>
          </p:cNvPr>
          <p:cNvSpPr txBox="1"/>
          <p:nvPr/>
        </p:nvSpPr>
        <p:spPr>
          <a:xfrm>
            <a:off x="6143349" y="6424227"/>
            <a:ext cx="861133" cy="369332"/>
          </a:xfrm>
          <a:prstGeom prst="rect">
            <a:avLst/>
          </a:prstGeom>
          <a:noFill/>
        </p:spPr>
        <p:txBody>
          <a:bodyPr wrap="none" rtlCol="0">
            <a:spAutoFit/>
          </a:bodyPr>
          <a:lstStyle/>
          <a:p>
            <a:r>
              <a:rPr lang="es-CR" dirty="0"/>
              <a:t>In phase</a:t>
            </a:r>
          </a:p>
        </p:txBody>
      </p:sp>
      <p:sp>
        <p:nvSpPr>
          <p:cNvPr id="20" name="CuadroTexto 19">
            <a:extLst>
              <a:ext uri="{FF2B5EF4-FFF2-40B4-BE49-F238E27FC236}">
                <a16:creationId xmlns:a16="http://schemas.microsoft.com/office/drawing/2014/main" id="{BCAF52F8-068E-B348-AC59-8CD7BC9D1278}"/>
              </a:ext>
            </a:extLst>
          </p:cNvPr>
          <p:cNvSpPr txBox="1"/>
          <p:nvPr/>
        </p:nvSpPr>
        <p:spPr>
          <a:xfrm>
            <a:off x="8565871" y="6492875"/>
            <a:ext cx="1148071" cy="369332"/>
          </a:xfrm>
          <a:prstGeom prst="rect">
            <a:avLst/>
          </a:prstGeom>
          <a:noFill/>
        </p:spPr>
        <p:txBody>
          <a:bodyPr wrap="none" rtlCol="0">
            <a:spAutoFit/>
          </a:bodyPr>
          <a:lstStyle/>
          <a:p>
            <a:r>
              <a:rPr lang="es-CR" dirty="0"/>
              <a:t>Out phase</a:t>
            </a:r>
          </a:p>
        </p:txBody>
      </p:sp>
    </p:spTree>
    <p:extLst>
      <p:ext uri="{BB962C8B-B14F-4D97-AF65-F5344CB8AC3E}">
        <p14:creationId xmlns:p14="http://schemas.microsoft.com/office/powerpoint/2010/main" val="4018641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0669FC-D09B-9C4F-B33C-C82295CF3B30}"/>
              </a:ext>
            </a:extLst>
          </p:cNvPr>
          <p:cNvSpPr>
            <a:spLocks noGrp="1"/>
          </p:cNvSpPr>
          <p:nvPr>
            <p:ph type="title"/>
          </p:nvPr>
        </p:nvSpPr>
        <p:spPr/>
        <p:txBody>
          <a:bodyPr/>
          <a:lstStyle/>
          <a:p>
            <a:endParaRPr lang="es-CR"/>
          </a:p>
        </p:txBody>
      </p:sp>
      <p:sp>
        <p:nvSpPr>
          <p:cNvPr id="3" name="Marcador de contenido 2">
            <a:extLst>
              <a:ext uri="{FF2B5EF4-FFF2-40B4-BE49-F238E27FC236}">
                <a16:creationId xmlns:a16="http://schemas.microsoft.com/office/drawing/2014/main" id="{2682E87E-0280-1C4F-950E-AA7397B2898B}"/>
              </a:ext>
            </a:extLst>
          </p:cNvPr>
          <p:cNvSpPr>
            <a:spLocks noGrp="1"/>
          </p:cNvSpPr>
          <p:nvPr>
            <p:ph idx="1"/>
          </p:nvPr>
        </p:nvSpPr>
        <p:spPr/>
        <p:txBody>
          <a:bodyPr/>
          <a:lstStyle/>
          <a:p>
            <a:r>
              <a:rPr lang="es-CR" dirty="0"/>
              <a:t>Can I have your opinion and expertise on these case.</a:t>
            </a:r>
          </a:p>
          <a:p>
            <a:r>
              <a:rPr lang="es-CR" dirty="0"/>
              <a:t>What’s your sugestion?</a:t>
            </a:r>
          </a:p>
          <a:p>
            <a:endParaRPr lang="es-CR" dirty="0"/>
          </a:p>
          <a:p>
            <a:r>
              <a:rPr lang="es-CR" dirty="0"/>
              <a:t>Thank you from Costa Rica.</a:t>
            </a:r>
          </a:p>
        </p:txBody>
      </p:sp>
    </p:spTree>
    <p:extLst>
      <p:ext uri="{BB962C8B-B14F-4D97-AF65-F5344CB8AC3E}">
        <p14:creationId xmlns:p14="http://schemas.microsoft.com/office/powerpoint/2010/main" val="201458380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254</Words>
  <Application>Microsoft Macintosh PowerPoint</Application>
  <PresentationFormat>Panorámica</PresentationFormat>
  <Paragraphs>19</Paragraphs>
  <Slides>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7</vt:i4>
      </vt:variant>
    </vt:vector>
  </HeadingPairs>
  <TitlesOfParts>
    <vt:vector size="11" baseType="lpstr">
      <vt:lpstr>Arial</vt:lpstr>
      <vt:lpstr>Calibri</vt:lpstr>
      <vt:lpstr>Calibri Light</vt:lpstr>
      <vt:lpstr>Tema de Office</vt:lpstr>
      <vt:lpstr>Please Help… </vt:lpstr>
      <vt:lpstr>Before first surgery and histology</vt:lpstr>
      <vt:lpstr>MRI after first surgery, 22/01/2021 ( non contrast)</vt:lpstr>
      <vt:lpstr>Today Ultrasound ( 12 days post second surgery) </vt:lpstr>
      <vt:lpstr>Today MRI ( with IV contrast)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-58 years old female patient. -Hypercoagulation syndrome, treatment with anticoagulation therapy and Inferior Cava filter.</dc:title>
  <dc:creator>Microsoft Office User</dc:creator>
  <cp:lastModifiedBy>Microsoft Office User</cp:lastModifiedBy>
  <cp:revision>9</cp:revision>
  <dcterms:created xsi:type="dcterms:W3CDTF">2021-02-17T00:12:57Z</dcterms:created>
  <dcterms:modified xsi:type="dcterms:W3CDTF">2021-02-17T12:42:01Z</dcterms:modified>
</cp:coreProperties>
</file>