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53" d="100"/>
          <a:sy n="53" d="100"/>
        </p:scale>
        <p:origin x="90" y="17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567863-F371-4348-A470-F2F20CD43D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455B0BB-6DB9-432D-A106-5D362F0586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5A7E40E-B1DD-4682-B69A-9BB516602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6-C2F9-4B3F-B136-5E339A8E4366}" type="datetimeFigureOut">
              <a:rPr lang="pt-BR" smtClean="0"/>
              <a:t>12/02/2021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50F1145-2148-44D9-8A28-D3652ACAC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E294F5C-15B6-44D9-A8BC-06BA166C6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CE438-FE7C-4855-A5A3-3FABE5757A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5946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3CBEB5-9E76-43BA-B624-7E47C99BC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28EEFAF-C34D-4F3C-A219-90AF276198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B60575E-B52B-49DE-A77A-976E8644A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6-C2F9-4B3F-B136-5E339A8E4366}" type="datetimeFigureOut">
              <a:rPr lang="pt-BR" smtClean="0"/>
              <a:t>12/02/2021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1A208E9-A7B9-41AF-B430-418615ECB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8B49BF9-07F1-48D9-B5C0-FD7C1AD65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CE438-FE7C-4855-A5A3-3FABE5757A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5404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033A4E4-4520-49D6-972F-D338BA7696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73A7382-93C7-4135-B00E-A41731BEFF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65EA3B1-F38C-4D25-9D38-4F4DE6FD4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6-C2F9-4B3F-B136-5E339A8E4366}" type="datetimeFigureOut">
              <a:rPr lang="pt-BR" smtClean="0"/>
              <a:t>12/02/2021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2A4D9B2-0261-4966-BC87-3C4A8FFC7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C3063A0-E27A-4B7A-8768-E4F3A8B68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CE438-FE7C-4855-A5A3-3FABE5757A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5810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4ADD31-2643-41B0-9702-DA4030ABF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E2A0F3A-7CAD-4C16-82E5-802DA5F3D0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EA247F8-15D6-42B3-B8A1-7E99228AD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6-C2F9-4B3F-B136-5E339A8E4366}" type="datetimeFigureOut">
              <a:rPr lang="pt-BR" smtClean="0"/>
              <a:t>12/02/2021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BA983D5-848C-444E-881A-288905C1D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9A8D46B-5521-4D4C-8FA9-D43FC15C9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CE438-FE7C-4855-A5A3-3FABE5757A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435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C825D3-AB12-470A-A0C7-A68BC483B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2746299-1A2B-475B-A53D-FB1C5B9D6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4F202C2-7305-4BAF-9BCD-01A920E33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6-C2F9-4B3F-B136-5E339A8E4366}" type="datetimeFigureOut">
              <a:rPr lang="pt-BR" smtClean="0"/>
              <a:t>12/02/2021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9E782DB-7348-4410-9070-16CF457C9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96746FC-3E57-4A09-A5AA-808AB861A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CE438-FE7C-4855-A5A3-3FABE5757A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2903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69E73A-D002-4588-AD6E-E6C033B7F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0CFACD7-DEF8-461A-AF93-1E178FE63F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3800DDD-2CA4-4174-86E6-95E6924D04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B032C76-0A20-4356-B226-838A1D884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6-C2F9-4B3F-B136-5E339A8E4366}" type="datetimeFigureOut">
              <a:rPr lang="pt-BR" smtClean="0"/>
              <a:t>12/02/2021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82412CB-EE08-4FDE-B6A5-8673A977D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D580C4B-8285-4375-B153-5B3FC5C5E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CE438-FE7C-4855-A5A3-3FABE5757A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3252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4EB5C7-3F80-4EC8-8AA5-2E8A457A0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C3CA60A-656D-4C7C-A577-3B31F9C791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B700026-D5A6-4D20-AE32-32A5578F66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A5274A3-C0F4-4D78-A6EE-F59BB6A2DE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A6137019-8904-4BBB-A332-21EEA18208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935BC1B-3E3D-41D2-A5F4-9531EE32D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6-C2F9-4B3F-B136-5E339A8E4366}" type="datetimeFigureOut">
              <a:rPr lang="pt-BR" smtClean="0"/>
              <a:t>12/02/2021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B3FCA43-76F7-4DAB-B3C3-03FC63EA8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CD12E72-D3F9-449D-B4A8-8E356140A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CE438-FE7C-4855-A5A3-3FABE5757A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7310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E74522-7903-4564-8774-FC4A5BD29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3424670-FC79-4632-B9A9-434DF12D8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6-C2F9-4B3F-B136-5E339A8E4366}" type="datetimeFigureOut">
              <a:rPr lang="pt-BR" smtClean="0"/>
              <a:t>12/02/2021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57D518F-CA01-4C34-9199-75569D925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4F26273-FB0C-41D1-A8FA-CFC6DF8AF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CE438-FE7C-4855-A5A3-3FABE5757A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7388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A9917DE-752F-4C8B-8C15-D8D89D9A3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6-C2F9-4B3F-B136-5E339A8E4366}" type="datetimeFigureOut">
              <a:rPr lang="pt-BR" smtClean="0"/>
              <a:t>12/02/2021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CC8EE14-C4D5-487C-AE94-5E7620663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10419FA-5BDD-40BF-8B90-B36072F9D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CE438-FE7C-4855-A5A3-3FABE5757A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2244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E49666-F7B6-4322-8101-4ECE516A6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E71430A-ABE9-46D4-8164-2BFF77ACE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D4911A7-27BD-4865-9646-0F15048807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3477993-83E3-40AF-A218-CEE66817B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6-C2F9-4B3F-B136-5E339A8E4366}" type="datetimeFigureOut">
              <a:rPr lang="pt-BR" smtClean="0"/>
              <a:t>12/02/2021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0B33641-0497-4E9E-8C51-DECEFE67B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2B8264A-F129-4766-9418-C9F48E305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CE438-FE7C-4855-A5A3-3FABE5757A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8927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73955A-E68B-46EB-BFAA-1CBC832F5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30E469A-19BE-4F9F-9BC7-4806AA6784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A84183D-7111-48E6-A615-110221BEE1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4B7E2CC-ED6D-494C-BC5A-48E661338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6-C2F9-4B3F-B136-5E339A8E4366}" type="datetimeFigureOut">
              <a:rPr lang="pt-BR" smtClean="0"/>
              <a:t>12/02/2021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1F2CD81-D4B7-4C61-95A5-441DEFD40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E44850E-2457-4359-9066-F79C919FC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CE438-FE7C-4855-A5A3-3FABE5757A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7908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D9DF22B-21DD-4E8C-A8CE-31A03BB4D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C334DAA-9648-4CA8-92A1-7C1CFE2ABE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5E5E1FB-2859-4DD1-B6F3-674FBAEFF6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8B176-C2F9-4B3F-B136-5E339A8E4366}" type="datetimeFigureOut">
              <a:rPr lang="pt-BR" smtClean="0"/>
              <a:t>12/02/2021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9B14A17-67AD-421C-8297-249F5C31C3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B4B01E3-4050-4D04-9C64-A318B28748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CE438-FE7C-4855-A5A3-3FABE5757A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8080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52B1BA25-A7EF-4C77-A8D2-8F75D78195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0306"/>
            <a:ext cx="10515600" cy="5746657"/>
          </a:xfrm>
        </p:spPr>
        <p:txBody>
          <a:bodyPr/>
          <a:lstStyle/>
          <a:p>
            <a:r>
              <a:rPr lang="pt-BR" dirty="0"/>
              <a:t>50 </a:t>
            </a:r>
            <a:r>
              <a:rPr lang="pt-BR" dirty="0" err="1"/>
              <a:t>year</a:t>
            </a:r>
            <a:r>
              <a:rPr lang="pt-BR" dirty="0"/>
              <a:t> </a:t>
            </a:r>
            <a:r>
              <a:rPr lang="pt-BR" dirty="0" err="1"/>
              <a:t>old</a:t>
            </a:r>
            <a:r>
              <a:rPr lang="pt-BR" dirty="0"/>
              <a:t> </a:t>
            </a:r>
            <a:r>
              <a:rPr lang="pt-BR" dirty="0" err="1"/>
              <a:t>female</a:t>
            </a:r>
            <a:r>
              <a:rPr lang="pt-BR" dirty="0"/>
              <a:t> </a:t>
            </a:r>
          </a:p>
          <a:p>
            <a:r>
              <a:rPr lang="pt-BR" dirty="0"/>
              <a:t> </a:t>
            </a:r>
            <a:r>
              <a:rPr lang="pt-BR" dirty="0" err="1"/>
              <a:t>past</a:t>
            </a:r>
            <a:r>
              <a:rPr lang="pt-BR" dirty="0"/>
              <a:t> medical </a:t>
            </a:r>
            <a:r>
              <a:rPr lang="pt-BR" dirty="0" err="1"/>
              <a:t>history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breast</a:t>
            </a:r>
            <a:r>
              <a:rPr lang="pt-BR" dirty="0"/>
              <a:t> </a:t>
            </a:r>
            <a:r>
              <a:rPr lang="pt-BR" dirty="0" err="1"/>
              <a:t>cancer</a:t>
            </a:r>
            <a:r>
              <a:rPr lang="pt-BR" dirty="0"/>
              <a:t> </a:t>
            </a:r>
            <a:r>
              <a:rPr lang="pt-BR" dirty="0" err="1"/>
              <a:t>treated</a:t>
            </a:r>
            <a:r>
              <a:rPr lang="pt-BR" dirty="0"/>
              <a:t> </a:t>
            </a:r>
            <a:r>
              <a:rPr lang="pt-BR" dirty="0" err="1"/>
              <a:t>wih</a:t>
            </a:r>
            <a:r>
              <a:rPr lang="pt-BR" dirty="0"/>
              <a:t> </a:t>
            </a:r>
            <a:r>
              <a:rPr lang="pt-BR" dirty="0" err="1"/>
              <a:t>chemo</a:t>
            </a:r>
            <a:r>
              <a:rPr lang="pt-BR" dirty="0"/>
              <a:t>, </a:t>
            </a:r>
            <a:r>
              <a:rPr lang="pt-BR" dirty="0" err="1"/>
              <a:t>radiation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surgery</a:t>
            </a:r>
            <a:r>
              <a:rPr lang="pt-BR" dirty="0"/>
              <a:t>.</a:t>
            </a:r>
          </a:p>
          <a:p>
            <a:r>
              <a:rPr lang="pt-BR" dirty="0" err="1"/>
              <a:t>Arm</a:t>
            </a:r>
            <a:r>
              <a:rPr lang="pt-BR" dirty="0"/>
              <a:t> </a:t>
            </a:r>
            <a:r>
              <a:rPr lang="pt-BR" dirty="0" err="1"/>
              <a:t>pain</a:t>
            </a:r>
            <a:endParaRPr lang="pt-BR" dirty="0"/>
          </a:p>
          <a:p>
            <a:r>
              <a:rPr lang="pt-BR" dirty="0" err="1"/>
              <a:t>Lesion</a:t>
            </a:r>
            <a:r>
              <a:rPr lang="pt-BR" dirty="0"/>
              <a:t> </a:t>
            </a:r>
            <a:r>
              <a:rPr lang="pt-BR" dirty="0" err="1"/>
              <a:t>is</a:t>
            </a:r>
            <a:r>
              <a:rPr lang="pt-BR" dirty="0"/>
              <a:t> hot </a:t>
            </a:r>
            <a:r>
              <a:rPr lang="pt-BR" dirty="0" err="1"/>
              <a:t>on</a:t>
            </a:r>
            <a:r>
              <a:rPr lang="pt-BR" dirty="0"/>
              <a:t> </a:t>
            </a:r>
            <a:r>
              <a:rPr lang="pt-BR" dirty="0" err="1"/>
              <a:t>bone</a:t>
            </a:r>
            <a:r>
              <a:rPr lang="pt-BR" dirty="0"/>
              <a:t> </a:t>
            </a:r>
            <a:r>
              <a:rPr lang="pt-BR" dirty="0" err="1"/>
              <a:t>scan</a:t>
            </a:r>
            <a:endParaRPr lang="pt-BR" dirty="0"/>
          </a:p>
          <a:p>
            <a:r>
              <a:rPr lang="pt-BR" dirty="0" err="1"/>
              <a:t>What</a:t>
            </a:r>
            <a:r>
              <a:rPr lang="pt-BR" dirty="0"/>
              <a:t> do </a:t>
            </a:r>
            <a:r>
              <a:rPr lang="pt-BR" dirty="0" err="1"/>
              <a:t>you</a:t>
            </a:r>
            <a:r>
              <a:rPr lang="pt-BR" dirty="0"/>
              <a:t> </a:t>
            </a:r>
            <a:r>
              <a:rPr lang="pt-BR" dirty="0" err="1"/>
              <a:t>think</a:t>
            </a:r>
            <a:r>
              <a:rPr lang="pt-BR" dirty="0"/>
              <a:t> </a:t>
            </a:r>
            <a:r>
              <a:rPr lang="pt-BR" dirty="0" err="1"/>
              <a:t>about</a:t>
            </a:r>
            <a:r>
              <a:rPr lang="pt-BR" dirty="0"/>
              <a:t> </a:t>
            </a:r>
            <a:r>
              <a:rPr lang="pt-BR" dirty="0" err="1"/>
              <a:t>this</a:t>
            </a:r>
            <a:r>
              <a:rPr lang="pt-BR" dirty="0"/>
              <a:t> </a:t>
            </a:r>
            <a:r>
              <a:rPr lang="pt-BR" dirty="0" err="1"/>
              <a:t>lesion</a:t>
            </a:r>
            <a:r>
              <a:rPr lang="pt-BR" dirty="0"/>
              <a:t>?</a:t>
            </a:r>
          </a:p>
          <a:p>
            <a:r>
              <a:rPr lang="pt-BR" dirty="0" err="1"/>
              <a:t>Would</a:t>
            </a:r>
            <a:r>
              <a:rPr lang="pt-BR" dirty="0"/>
              <a:t> </a:t>
            </a:r>
            <a:r>
              <a:rPr lang="pt-BR" dirty="0" err="1"/>
              <a:t>you</a:t>
            </a:r>
            <a:r>
              <a:rPr lang="pt-BR" dirty="0"/>
              <a:t> </a:t>
            </a:r>
            <a:r>
              <a:rPr lang="pt-BR" dirty="0" err="1"/>
              <a:t>biopsy</a:t>
            </a:r>
            <a:r>
              <a:rPr lang="pt-BR" dirty="0"/>
              <a:t> ?</a:t>
            </a:r>
          </a:p>
          <a:p>
            <a:endParaRPr lang="pt-BR" dirty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01156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>
            <a:extLst>
              <a:ext uri="{FF2B5EF4-FFF2-40B4-BE49-F238E27FC236}">
                <a16:creationId xmlns:a16="http://schemas.microsoft.com/office/drawing/2014/main" id="{02B381BE-2C80-41D7-BBC0-F2F8B31AC1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897210" y="1198555"/>
            <a:ext cx="5947855" cy="4460890"/>
          </a:xfrm>
        </p:spPr>
      </p:pic>
    </p:spTree>
    <p:extLst>
      <p:ext uri="{BB962C8B-B14F-4D97-AF65-F5344CB8AC3E}">
        <p14:creationId xmlns:p14="http://schemas.microsoft.com/office/powerpoint/2010/main" val="2517361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35CE00B0-1565-434D-94F7-A5A8980924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526543" y="1677924"/>
            <a:ext cx="4572000" cy="3429000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3FA27A9D-FBB7-4155-803E-9F9AE8198C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545841" y="1751076"/>
            <a:ext cx="4572000" cy="3429000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1C0D4383-79A6-4305-B8CE-7FF7476D755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722113" y="1659636"/>
            <a:ext cx="4718304" cy="3538728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FD8691F5-7540-4F0C-8375-C799B872CBB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538465" y="1659636"/>
            <a:ext cx="4718304" cy="3538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831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CCC88254-BDC4-46BA-8EC8-A8E662424C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660654" y="1447038"/>
            <a:ext cx="5285232" cy="3963924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81E5876F-F4CE-4469-A271-1512E00869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305807" y="1447036"/>
            <a:ext cx="5285234" cy="3963926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3D748CE9-7832-420F-A40C-D33291EC8E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884418" y="1447034"/>
            <a:ext cx="5285233" cy="3963925"/>
          </a:xfrm>
          <a:prstGeom prst="rect">
            <a:avLst/>
          </a:prstGeom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id="{BD1BC951-44CD-4A1E-A829-A48CE5C1015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977635" y="1447030"/>
            <a:ext cx="5285233" cy="396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4784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39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Lucas Lobo</dc:creator>
  <cp:lastModifiedBy>Lucas Lobo</cp:lastModifiedBy>
  <cp:revision>5</cp:revision>
  <dcterms:created xsi:type="dcterms:W3CDTF">2021-02-12T13:49:08Z</dcterms:created>
  <dcterms:modified xsi:type="dcterms:W3CDTF">2021-02-12T14:26:30Z</dcterms:modified>
</cp:coreProperties>
</file>