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20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A4EB89-9A7B-4AD3-9B66-9DBE524AAD1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CE3A3172-79E9-47D4-B099-AA1A2BB5E6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A2BD91A7-6F14-41E1-B568-57E3ECC6DC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A800-0996-4C82-8347-AF68F6C28938}" type="datetimeFigureOut">
              <a:rPr lang="de-LI" smtClean="0"/>
              <a:t>08.02.2021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6EFB061-54F6-43F2-905D-34A47DB4D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DCFDDE8-5BD9-409E-BAC5-0D7E4B66CC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2198-9153-411A-8B46-949EA197E9A6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3010294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869F35-B358-4F36-BC73-1689A5E25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4D73F244-4703-4BFE-91BB-3505142685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DDA5486-3833-4EA4-8459-9E0A2A8C0E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A800-0996-4C82-8347-AF68F6C28938}" type="datetimeFigureOut">
              <a:rPr lang="de-LI" smtClean="0"/>
              <a:t>08.02.2021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9857035-9D65-40C3-9E1A-91A1CB8D50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1757DC6-9BD5-46F4-AB82-C09BEDBDA2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2198-9153-411A-8B46-949EA197E9A6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405344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99BE660F-26F1-4FDB-A8D5-3064A06BD5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E878BC09-C8DA-48D3-B0DD-E31632ED163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536023F-CB44-40DC-88E0-9FE426F900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A800-0996-4C82-8347-AF68F6C28938}" type="datetimeFigureOut">
              <a:rPr lang="de-LI" smtClean="0"/>
              <a:t>08.02.2021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EA8FD32-AF8D-4638-BF46-35DCBBCE5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18E860C-E47B-4F34-82F0-379F9AC309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2198-9153-411A-8B46-949EA197E9A6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435981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199B98E-9A13-4649-BA0C-D1743E905D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AE4D9FC6-5578-4AA0-A504-2466DE86A7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A971EEA-4B71-4123-897A-775F209AA9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A800-0996-4C82-8347-AF68F6C28938}" type="datetimeFigureOut">
              <a:rPr lang="de-LI" smtClean="0"/>
              <a:t>08.02.2021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12E1CA7-9845-4822-83D8-FA2FC1841F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71C63B1-C062-434C-85AC-3BAFC7C41E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2198-9153-411A-8B46-949EA197E9A6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320048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8DE941-F3DB-41BF-82EE-4AF497FC1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F5106165-94EA-4328-A4E1-D5417343ED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9F4FD1-6E1B-4D3B-A49F-98C34F344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A800-0996-4C82-8347-AF68F6C28938}" type="datetimeFigureOut">
              <a:rPr lang="de-LI" smtClean="0"/>
              <a:t>08.02.2021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E5ED8B1-09FD-4FA7-AC7F-582DE96E4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3E07FDB-98C6-4E2B-907F-995BCC1453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2198-9153-411A-8B46-949EA197E9A6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41131043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6880739-6E95-4AC4-B37B-F9ECDAECCA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A356518-CE04-4155-A2C9-EEBD9A362C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7134CFD2-BA34-4EE4-AD33-AF4A4C72FC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57D2989B-3AD6-413A-BC29-8FACC2F549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A800-0996-4C82-8347-AF68F6C28938}" type="datetimeFigureOut">
              <a:rPr lang="de-LI" smtClean="0"/>
              <a:t>08.02.2021</a:t>
            </a:fld>
            <a:endParaRPr lang="de-LI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E73ED81-AAB4-49EB-8258-7D1EA86D0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92EEEE4C-CEA1-4215-A013-EBF386292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2198-9153-411A-8B46-949EA197E9A6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12498578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0A27C8C-C235-4071-B9EA-CDBA8C866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A309A0-E0B1-42C6-90BC-B563AF36D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15DE397-0FFA-4D42-91DB-5DDD63BAE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D8788C25-0C48-4C3E-836F-45568E52470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2B8E899-2710-4470-AA83-3A748CF347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29315B1D-15D4-4E8A-9CC8-882720F870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A800-0996-4C82-8347-AF68F6C28938}" type="datetimeFigureOut">
              <a:rPr lang="de-LI" smtClean="0"/>
              <a:t>08.02.2021</a:t>
            </a:fld>
            <a:endParaRPr lang="de-LI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C271BB86-267D-4333-A8A6-369BD21D7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49B6FFE1-BB81-4495-89DF-5F00A2DBA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2198-9153-411A-8B46-949EA197E9A6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2464923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F92329C-F09F-47B6-B8C1-D144A0915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B6C757C-D32C-4D62-B8F7-90B17E1D0B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A800-0996-4C82-8347-AF68F6C28938}" type="datetimeFigureOut">
              <a:rPr lang="de-LI" smtClean="0"/>
              <a:t>08.02.2021</a:t>
            </a:fld>
            <a:endParaRPr lang="de-LI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C6F0FB2-2713-44A0-A04C-CC12C82B3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2A715723-A76B-499D-96CC-AC93DFDFCC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2198-9153-411A-8B46-949EA197E9A6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483415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32CDB6C2-8FA0-419D-8A44-A730B9E9E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A800-0996-4C82-8347-AF68F6C28938}" type="datetimeFigureOut">
              <a:rPr lang="de-LI" smtClean="0"/>
              <a:t>08.02.2021</a:t>
            </a:fld>
            <a:endParaRPr lang="de-LI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2A755EA1-AD58-43D7-9A93-C80C9361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3887D6-F65F-4F6D-A23E-7E0CE4DC6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2198-9153-411A-8B46-949EA197E9A6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4045409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30C9449-EA38-4755-9B13-28C4340A36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98CFAAF8-09BC-48C7-81AC-6D0ADF26D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E207078-584C-45E8-B9BA-5B310BBB36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18E8650-280A-4978-BD70-E284004D2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A800-0996-4C82-8347-AF68F6C28938}" type="datetimeFigureOut">
              <a:rPr lang="de-LI" smtClean="0"/>
              <a:t>08.02.2021</a:t>
            </a:fld>
            <a:endParaRPr lang="de-LI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6D7BFD1-C10E-4FFC-AC8E-D4274D5F86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1BB03E6-103A-41DE-888B-BF75E6731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2198-9153-411A-8B46-949EA197E9A6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4164639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8A942C-8290-4938-8E59-B619C977C7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4029C011-F7C0-4D52-8719-519D9D4FC9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LI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10C5385-12D3-4E7D-B19F-9292A64665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DAD6ADA-FF75-40F6-A5B1-8BE5CB86A2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8A800-0996-4C82-8347-AF68F6C28938}" type="datetimeFigureOut">
              <a:rPr lang="de-LI" smtClean="0"/>
              <a:t>08.02.2021</a:t>
            </a:fld>
            <a:endParaRPr lang="de-LI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6CBAA125-7CB6-4576-AAE5-7737475D1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LI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32BB47F8-F4EB-4317-980F-D711746E0C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852198-9153-411A-8B46-949EA197E9A6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837010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39518FCB-3320-4349-8923-4BA437549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LI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039B5647-BA27-4E95-BD6E-9BEDD94C60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LI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C2E0197-0FCE-4845-8EE8-59CF108DD27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8A800-0996-4C82-8347-AF68F6C28938}" type="datetimeFigureOut">
              <a:rPr lang="de-LI" smtClean="0"/>
              <a:t>08.02.2021</a:t>
            </a:fld>
            <a:endParaRPr lang="de-LI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282370A-AF13-4DCF-9A57-87A2D5FFD1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LI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2C3F3BA-1CF0-4C09-8478-F7D3A110B8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852198-9153-411A-8B46-949EA197E9A6}" type="slidenum">
              <a:rPr lang="de-LI" smtClean="0"/>
              <a:t>‹Nr.›</a:t>
            </a:fld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4108738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C960BEC-1D9D-4852-8B91-64342FA1D0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CH" dirty="0">
                <a:solidFill>
                  <a:schemeClr val="bg1"/>
                </a:solidFill>
              </a:rPr>
              <a:t>11 </a:t>
            </a:r>
            <a:r>
              <a:rPr lang="de-CH" dirty="0" err="1">
                <a:solidFill>
                  <a:schemeClr val="bg1"/>
                </a:solidFill>
              </a:rPr>
              <a:t>year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old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child</a:t>
            </a:r>
            <a:endParaRPr lang="de-CH" dirty="0">
              <a:solidFill>
                <a:schemeClr val="bg1"/>
              </a:solidFill>
            </a:endParaRPr>
          </a:p>
          <a:p>
            <a:r>
              <a:rPr lang="de-CH" dirty="0" err="1">
                <a:solidFill>
                  <a:schemeClr val="bg1"/>
                </a:solidFill>
              </a:rPr>
              <a:t>Indication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for</a:t>
            </a:r>
            <a:r>
              <a:rPr lang="de-CH" dirty="0">
                <a:solidFill>
                  <a:schemeClr val="bg1"/>
                </a:solidFill>
              </a:rPr>
              <a:t> MRI </a:t>
            </a:r>
            <a:r>
              <a:rPr lang="de-CH" dirty="0" err="1">
                <a:solidFill>
                  <a:schemeClr val="bg1"/>
                </a:solidFill>
              </a:rPr>
              <a:t>shoulder</a:t>
            </a:r>
            <a:r>
              <a:rPr lang="de-CH" dirty="0">
                <a:solidFill>
                  <a:schemeClr val="bg1"/>
                </a:solidFill>
              </a:rPr>
              <a:t>: persistent </a:t>
            </a:r>
            <a:r>
              <a:rPr lang="de-CH" dirty="0" err="1">
                <a:solidFill>
                  <a:schemeClr val="bg1"/>
                </a:solidFill>
              </a:rPr>
              <a:t>pain</a:t>
            </a:r>
            <a:r>
              <a:rPr lang="de-CH" dirty="0">
                <a:solidFill>
                  <a:schemeClr val="bg1"/>
                </a:solidFill>
              </a:rPr>
              <a:t> after </a:t>
            </a:r>
            <a:r>
              <a:rPr lang="de-CH" dirty="0" err="1">
                <a:solidFill>
                  <a:schemeClr val="bg1"/>
                </a:solidFill>
              </a:rPr>
              <a:t>trauma</a:t>
            </a:r>
            <a:endParaRPr lang="de-CH" dirty="0">
              <a:solidFill>
                <a:schemeClr val="bg1"/>
              </a:solidFill>
            </a:endParaRPr>
          </a:p>
          <a:p>
            <a:r>
              <a:rPr lang="de-CH" dirty="0" err="1">
                <a:solidFill>
                  <a:schemeClr val="bg1"/>
                </a:solidFill>
              </a:rPr>
              <a:t>plica</a:t>
            </a:r>
            <a:r>
              <a:rPr lang="de-CH" dirty="0">
                <a:solidFill>
                  <a:schemeClr val="bg1"/>
                </a:solidFill>
              </a:rPr>
              <a:t>-like </a:t>
            </a:r>
            <a:r>
              <a:rPr lang="de-CH" dirty="0" err="1">
                <a:solidFill>
                  <a:schemeClr val="bg1"/>
                </a:solidFill>
              </a:rPr>
              <a:t>structure</a:t>
            </a:r>
            <a:r>
              <a:rPr lang="de-CH" dirty="0">
                <a:solidFill>
                  <a:schemeClr val="bg1"/>
                </a:solidFill>
              </a:rPr>
              <a:t> </a:t>
            </a:r>
            <a:r>
              <a:rPr lang="de-CH" dirty="0" err="1">
                <a:solidFill>
                  <a:schemeClr val="bg1"/>
                </a:solidFill>
              </a:rPr>
              <a:t>posterior</a:t>
            </a:r>
            <a:r>
              <a:rPr lang="de-CH" dirty="0">
                <a:solidFill>
                  <a:schemeClr val="bg1"/>
                </a:solidFill>
              </a:rPr>
              <a:t> in </a:t>
            </a:r>
            <a:r>
              <a:rPr lang="de-CH" dirty="0" err="1">
                <a:solidFill>
                  <a:schemeClr val="bg1"/>
                </a:solidFill>
              </a:rPr>
              <a:t>the</a:t>
            </a:r>
            <a:r>
              <a:rPr lang="de-CH" dirty="0">
                <a:solidFill>
                  <a:schemeClr val="bg1"/>
                </a:solidFill>
              </a:rPr>
              <a:t> glenohumeral </a:t>
            </a:r>
            <a:r>
              <a:rPr lang="de-CH" dirty="0" err="1">
                <a:solidFill>
                  <a:schemeClr val="bg1"/>
                </a:solidFill>
              </a:rPr>
              <a:t>joint</a:t>
            </a:r>
            <a:endParaRPr lang="de-CH" dirty="0">
              <a:solidFill>
                <a:schemeClr val="bg1"/>
              </a:solidFill>
            </a:endParaRPr>
          </a:p>
          <a:p>
            <a:endParaRPr lang="de-CH" dirty="0">
              <a:solidFill>
                <a:schemeClr val="bg1"/>
              </a:solidFill>
            </a:endParaRPr>
          </a:p>
          <a:p>
            <a:endParaRPr lang="de-LI" dirty="0"/>
          </a:p>
        </p:txBody>
      </p:sp>
    </p:spTree>
    <p:extLst>
      <p:ext uri="{BB962C8B-B14F-4D97-AF65-F5344CB8AC3E}">
        <p14:creationId xmlns:p14="http://schemas.microsoft.com/office/powerpoint/2010/main" val="3990579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227AD642-0F9A-4299-A009-6A4B408A46C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9800" b="12281"/>
          <a:stretch/>
        </p:blipFill>
        <p:spPr>
          <a:xfrm>
            <a:off x="998983" y="21980"/>
            <a:ext cx="5097017" cy="3461884"/>
          </a:xfrm>
          <a:prstGeom prst="rect">
            <a:avLst/>
          </a:prstGeom>
        </p:spPr>
      </p:pic>
      <p:pic>
        <p:nvPicPr>
          <p:cNvPr id="5" name="Grafik 4">
            <a:extLst>
              <a:ext uri="{FF2B5EF4-FFF2-40B4-BE49-F238E27FC236}">
                <a16:creationId xmlns:a16="http://schemas.microsoft.com/office/drawing/2014/main" id="{5D852D67-C7C5-4547-AE81-B3C99E5EBDE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800" b="12281"/>
          <a:stretch/>
        </p:blipFill>
        <p:spPr>
          <a:xfrm>
            <a:off x="998983" y="3374136"/>
            <a:ext cx="5097017" cy="346188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4445D910-905B-4CA8-A621-7F7D8060C05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9800" b="12281"/>
          <a:stretch/>
        </p:blipFill>
        <p:spPr>
          <a:xfrm>
            <a:off x="6288785" y="21980"/>
            <a:ext cx="5097017" cy="3461884"/>
          </a:xfrm>
          <a:prstGeom prst="rect">
            <a:avLst/>
          </a:prstGeom>
        </p:spPr>
      </p:pic>
      <p:pic>
        <p:nvPicPr>
          <p:cNvPr id="7" name="Grafik 6">
            <a:extLst>
              <a:ext uri="{FF2B5EF4-FFF2-40B4-BE49-F238E27FC236}">
                <a16:creationId xmlns:a16="http://schemas.microsoft.com/office/drawing/2014/main" id="{A665599D-F1F5-4EFB-B11E-6E832816CF0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332" r="20037" b="10521"/>
          <a:stretch/>
        </p:blipFill>
        <p:spPr>
          <a:xfrm>
            <a:off x="7138416" y="3236975"/>
            <a:ext cx="3523488" cy="3531551"/>
          </a:xfrm>
          <a:prstGeom prst="rect">
            <a:avLst/>
          </a:prstGeom>
        </p:spPr>
      </p:pic>
      <p:sp>
        <p:nvSpPr>
          <p:cNvPr id="8" name="Pfeil: nach unten 7">
            <a:extLst>
              <a:ext uri="{FF2B5EF4-FFF2-40B4-BE49-F238E27FC236}">
                <a16:creationId xmlns:a16="http://schemas.microsoft.com/office/drawing/2014/main" id="{D90B20F8-DDB2-4926-B2B2-9FAD2A5FA514}"/>
              </a:ext>
            </a:extLst>
          </p:cNvPr>
          <p:cNvSpPr/>
          <p:nvPr/>
        </p:nvSpPr>
        <p:spPr>
          <a:xfrm rot="18176013">
            <a:off x="2839009" y="1912941"/>
            <a:ext cx="246888" cy="50292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I"/>
          </a:p>
        </p:txBody>
      </p:sp>
      <p:sp>
        <p:nvSpPr>
          <p:cNvPr id="9" name="Pfeil: nach unten 8">
            <a:extLst>
              <a:ext uri="{FF2B5EF4-FFF2-40B4-BE49-F238E27FC236}">
                <a16:creationId xmlns:a16="http://schemas.microsoft.com/office/drawing/2014/main" id="{058A49EB-BE0C-46A2-B75C-D020856C307B}"/>
              </a:ext>
            </a:extLst>
          </p:cNvPr>
          <p:cNvSpPr/>
          <p:nvPr/>
        </p:nvSpPr>
        <p:spPr>
          <a:xfrm rot="18176013">
            <a:off x="2839008" y="5310665"/>
            <a:ext cx="246888" cy="502920"/>
          </a:xfrm>
          <a:prstGeom prst="down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LI"/>
          </a:p>
        </p:txBody>
      </p:sp>
    </p:spTree>
    <p:extLst>
      <p:ext uri="{BB962C8B-B14F-4D97-AF65-F5344CB8AC3E}">
        <p14:creationId xmlns:p14="http://schemas.microsoft.com/office/powerpoint/2010/main" val="2646410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20</Words>
  <Application>Microsoft Office PowerPoint</Application>
  <PresentationFormat>Breitbild</PresentationFormat>
  <Paragraphs>3</Paragraphs>
  <Slides>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Loupatatzis Christos</dc:creator>
  <cp:lastModifiedBy>Loupatatzis Christos</cp:lastModifiedBy>
  <cp:revision>3</cp:revision>
  <dcterms:created xsi:type="dcterms:W3CDTF">2021-02-08T11:48:26Z</dcterms:created>
  <dcterms:modified xsi:type="dcterms:W3CDTF">2021-02-08T12:08:09Z</dcterms:modified>
</cp:coreProperties>
</file>