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B86EA-EB8C-4F97-990A-742D11E4B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83DC87-5A04-4042-922F-5B4E30ADB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C7680E-9197-4805-9D88-D56A7AEBE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A05B-0F4F-4DC9-A440-BFA13464861B}" type="datetimeFigureOut">
              <a:rPr lang="de-LI" smtClean="0"/>
              <a:t>05.02.2021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31CC64-9503-4FCC-8EC0-A2B03101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A614A0-A01E-4AD9-B33D-62C056E3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F37-70B4-4146-BCB4-A6160DA32D8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37380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F5DF9-76D9-41D6-BD73-30F10C512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1CE13C1-085D-4618-985D-9330F257B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512507-6122-43BF-9BE8-C98EC73F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A05B-0F4F-4DC9-A440-BFA13464861B}" type="datetimeFigureOut">
              <a:rPr lang="de-LI" smtClean="0"/>
              <a:t>05.02.2021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CA014E-135D-48A9-9C70-15E65655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23745C-9CD5-41C4-9341-836FA58D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F37-70B4-4146-BCB4-A6160DA32D8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08561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599E700-3221-4372-B25E-3CB963C232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0D28641-20CC-4FB9-BC9F-156FD4078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B42F9B-03DD-4324-97AB-06D30E3E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A05B-0F4F-4DC9-A440-BFA13464861B}" type="datetimeFigureOut">
              <a:rPr lang="de-LI" smtClean="0"/>
              <a:t>05.02.2021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5E27D7-3304-470C-AF25-7DFD868E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BD8BB1-43FF-475B-AB7D-2EAD62E3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F37-70B4-4146-BCB4-A6160DA32D8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7099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D26287-4121-42B0-8247-0C3E1FF1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92F155-C7B1-4D7A-8722-B30B0F9FE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395B22-63C5-4202-AB24-860426A0C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A05B-0F4F-4DC9-A440-BFA13464861B}" type="datetimeFigureOut">
              <a:rPr lang="de-LI" smtClean="0"/>
              <a:t>05.02.2021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9A9335-1071-4D50-B7F6-A3F16752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79973D-8D1C-4440-AF4D-9E593CFD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F37-70B4-4146-BCB4-A6160DA32D8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53858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099B0-AD32-49F8-B0D4-E006E4244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15224C-FEC0-494F-9E18-AF0A2B8DF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6C9637-7D84-4E72-A0AD-AF54B67A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A05B-0F4F-4DC9-A440-BFA13464861B}" type="datetimeFigureOut">
              <a:rPr lang="de-LI" smtClean="0"/>
              <a:t>05.02.2021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727569-4619-4B93-8878-B06B2F4F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4D86CA-6BF7-405C-9948-1E59590C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F37-70B4-4146-BCB4-A6160DA32D8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42928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D91DE-7096-44F7-A87F-86C700CBB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F972D2-3838-46C1-9D7B-5F4B114CD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75A2BB-D649-4F1E-8B20-640B6A4E7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B71269-342C-4230-BD58-BCDB0A7D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A05B-0F4F-4DC9-A440-BFA13464861B}" type="datetimeFigureOut">
              <a:rPr lang="de-LI" smtClean="0"/>
              <a:t>05.02.2021</a:t>
            </a:fld>
            <a:endParaRPr lang="de-LI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F7E8B4-E952-4A33-AD7F-D8E6AE03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7668EAF-47EA-46E1-A867-7013AA7D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F37-70B4-4146-BCB4-A6160DA32D8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6603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2F164E-A38A-4B25-9A88-DFB3F255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41D40F-BF02-431F-9330-E26E231A4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18AD0C-02EF-4FF0-9D20-AADE46F2A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6780679-E624-4E3C-8FBB-E0F06AA6C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BF5D4B6-E460-4DB5-9E68-44A7B5AF4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6DC1F21-7E9F-4F72-A9AD-76B2A1B85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A05B-0F4F-4DC9-A440-BFA13464861B}" type="datetimeFigureOut">
              <a:rPr lang="de-LI" smtClean="0"/>
              <a:t>05.02.2021</a:t>
            </a:fld>
            <a:endParaRPr lang="de-LI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ED8551-6238-4B68-8CCA-24A30F40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6EAD526-5276-48D2-AB9B-97DCDEFF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F37-70B4-4146-BCB4-A6160DA32D8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612215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747EE-1D96-4B5D-BBF6-6E33CC70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FFACAD-ECE4-4FB8-8F8F-0482EA2E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A05B-0F4F-4DC9-A440-BFA13464861B}" type="datetimeFigureOut">
              <a:rPr lang="de-LI" smtClean="0"/>
              <a:t>05.02.2021</a:t>
            </a:fld>
            <a:endParaRPr lang="de-LI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555A60-314C-4BAA-BF51-06B2D129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D0CC99-2FC7-4023-95B6-B72B5CB23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F37-70B4-4146-BCB4-A6160DA32D8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97840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E8BE333-3807-469A-B538-91793CEE5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A05B-0F4F-4DC9-A440-BFA13464861B}" type="datetimeFigureOut">
              <a:rPr lang="de-LI" smtClean="0"/>
              <a:t>05.02.2021</a:t>
            </a:fld>
            <a:endParaRPr lang="de-LI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73E348D-C188-44A0-8362-3A216F9A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59823C-0A5C-4372-9940-44C7A878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F37-70B4-4146-BCB4-A6160DA32D8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424122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3836FA-26A0-47E3-A448-180B47501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591BEE-D943-42AF-88FC-E85F45DC3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7B8683-43F2-4938-9501-B9280C39C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037A33-C0F2-43E5-AAA1-54976AB6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A05B-0F4F-4DC9-A440-BFA13464861B}" type="datetimeFigureOut">
              <a:rPr lang="de-LI" smtClean="0"/>
              <a:t>05.02.2021</a:t>
            </a:fld>
            <a:endParaRPr lang="de-LI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EA81AB-FB4F-4E06-88B7-52F5CA70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186FA0-C667-437A-B964-3BAC6F5A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F37-70B4-4146-BCB4-A6160DA32D8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9512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CA49C-99E0-4910-AD96-CEE05403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07220F8-DC7E-4DC6-BB01-4D4ABFC90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LI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90314-FD2D-47CF-8121-4D66B83F9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6DC570-8C43-4486-9498-7CF9BAAF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A05B-0F4F-4DC9-A440-BFA13464861B}" type="datetimeFigureOut">
              <a:rPr lang="de-LI" smtClean="0"/>
              <a:t>05.02.2021</a:t>
            </a:fld>
            <a:endParaRPr lang="de-LI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F936C06-831E-4A36-A00B-83AA92D8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5CC7AB-153E-40B4-9DFF-E89343BC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8AF37-70B4-4146-BCB4-A6160DA32D8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424358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D415C4-E454-4741-A24B-7B0C41BE2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9D3ABDB-EF79-47D5-BB61-BB8554884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A955F7-8FC5-4C72-867E-02770AC18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8A05B-0F4F-4DC9-A440-BFA13464861B}" type="datetimeFigureOut">
              <a:rPr lang="de-LI" smtClean="0"/>
              <a:t>05.02.2021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9F6001-7DA4-4754-A040-364A89D1E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71BA95-8CD8-4574-A762-A84CF510D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8AF37-70B4-4146-BCB4-A6160DA32D82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69178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221E855-DE79-4FE7-88B7-C794EF14D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39" b="9440"/>
          <a:stretch/>
        </p:blipFill>
        <p:spPr>
          <a:xfrm>
            <a:off x="0" y="4490794"/>
            <a:ext cx="3940928" cy="201726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772AF9E-3AD2-4AB7-B24C-598F71E4A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80" b="20000"/>
          <a:stretch/>
        </p:blipFill>
        <p:spPr>
          <a:xfrm>
            <a:off x="0" y="4573"/>
            <a:ext cx="3940928" cy="20172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CE7191E-0628-47F3-AECE-D9BD91B458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1" t="19367" r="5679" b="24941"/>
          <a:stretch/>
        </p:blipFill>
        <p:spPr>
          <a:xfrm>
            <a:off x="0" y="2312101"/>
            <a:ext cx="3940928" cy="19046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7F3EC4-8679-4F82-AFCE-746AAE2F1C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022" t="31426" r="19263" b="26986"/>
          <a:stretch/>
        </p:blipFill>
        <p:spPr>
          <a:xfrm>
            <a:off x="4023360" y="2267618"/>
            <a:ext cx="3399482" cy="20898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88F3E52-E89C-48F5-97F7-081AB28E3E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089" t="25733" r="19924" b="26461"/>
          <a:stretch/>
        </p:blipFill>
        <p:spPr>
          <a:xfrm>
            <a:off x="4023360" y="4357484"/>
            <a:ext cx="3399482" cy="239177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F54C3EC-349D-4C1D-A597-B3035ABDD76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360" b="15440"/>
          <a:stretch/>
        </p:blipFill>
        <p:spPr>
          <a:xfrm>
            <a:off x="4023360" y="0"/>
            <a:ext cx="3885450" cy="222199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B490154-196D-4D10-8A27-BCD5AB5255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977" r="14880"/>
          <a:stretch/>
        </p:blipFill>
        <p:spPr>
          <a:xfrm>
            <a:off x="7367215" y="0"/>
            <a:ext cx="2183332" cy="375513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5B841B8-AF43-4C67-AB40-F9D69DB5DE9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8050" r="10384"/>
          <a:stretch/>
        </p:blipFill>
        <p:spPr>
          <a:xfrm>
            <a:off x="9316414" y="985818"/>
            <a:ext cx="2875586" cy="336588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38D259D-1842-4B67-B540-54ECAA29FA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2842" y="4474517"/>
            <a:ext cx="3647030" cy="2366568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F1F78CE5-A6D9-4C24-B712-252478FFE301}"/>
              </a:ext>
            </a:extLst>
          </p:cNvPr>
          <p:cNvSpPr txBox="1"/>
          <p:nvPr/>
        </p:nvSpPr>
        <p:spPr>
          <a:xfrm>
            <a:off x="3250532" y="1668709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T1</a:t>
            </a:r>
            <a:endParaRPr lang="de-LI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3E813E8-4458-45BA-8F01-7D1DDA7FA509}"/>
              </a:ext>
            </a:extLst>
          </p:cNvPr>
          <p:cNvSpPr txBox="1"/>
          <p:nvPr/>
        </p:nvSpPr>
        <p:spPr>
          <a:xfrm>
            <a:off x="3361300" y="3702177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T2</a:t>
            </a:r>
            <a:endParaRPr lang="de-LI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AD2DA05-EE9A-434B-84CA-C5F55049D846}"/>
              </a:ext>
            </a:extLst>
          </p:cNvPr>
          <p:cNvSpPr txBox="1"/>
          <p:nvPr/>
        </p:nvSpPr>
        <p:spPr>
          <a:xfrm>
            <a:off x="3278868" y="5996503"/>
            <a:ext cx="66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solidFill>
                  <a:schemeClr val="bg1"/>
                </a:solidFill>
              </a:rPr>
              <a:t>PDfs</a:t>
            </a:r>
            <a:endParaRPr lang="de-LI" dirty="0">
              <a:solidFill>
                <a:schemeClr val="bg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9141E27-FD95-485C-8626-C5F112CD346F}"/>
              </a:ext>
            </a:extLst>
          </p:cNvPr>
          <p:cNvSpPr txBox="1"/>
          <p:nvPr/>
        </p:nvSpPr>
        <p:spPr>
          <a:xfrm>
            <a:off x="6566904" y="1781778"/>
            <a:ext cx="71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T1+C</a:t>
            </a:r>
            <a:endParaRPr lang="de-LI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12F1D7A-216A-400B-9A18-634C432ADDCF}"/>
              </a:ext>
            </a:extLst>
          </p:cNvPr>
          <p:cNvSpPr txBox="1"/>
          <p:nvPr/>
        </p:nvSpPr>
        <p:spPr>
          <a:xfrm>
            <a:off x="10619275" y="493676"/>
            <a:ext cx="71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T1+C</a:t>
            </a:r>
            <a:endParaRPr lang="de-LI" dirty="0">
              <a:solidFill>
                <a:schemeClr val="bg1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1ED733E-DDF1-4382-90F8-879244B668B4}"/>
              </a:ext>
            </a:extLst>
          </p:cNvPr>
          <p:cNvSpPr txBox="1"/>
          <p:nvPr/>
        </p:nvSpPr>
        <p:spPr>
          <a:xfrm>
            <a:off x="8654354" y="419467"/>
            <a:ext cx="662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solidFill>
                  <a:schemeClr val="bg1"/>
                </a:solidFill>
              </a:rPr>
              <a:t>PDfs</a:t>
            </a:r>
            <a:endParaRPr lang="de-LI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97A7A6D-6DFD-4662-A7C2-2358CF192273}"/>
              </a:ext>
            </a:extLst>
          </p:cNvPr>
          <p:cNvSpPr txBox="1"/>
          <p:nvPr/>
        </p:nvSpPr>
        <p:spPr>
          <a:xfrm>
            <a:off x="6524291" y="3896329"/>
            <a:ext cx="89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B 1000</a:t>
            </a:r>
            <a:endParaRPr lang="de-LI" dirty="0">
              <a:solidFill>
                <a:schemeClr val="bg1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A21617C1-C99D-4B48-A45D-AEBAF4381458}"/>
              </a:ext>
            </a:extLst>
          </p:cNvPr>
          <p:cNvSpPr txBox="1"/>
          <p:nvPr/>
        </p:nvSpPr>
        <p:spPr>
          <a:xfrm>
            <a:off x="6597943" y="6241176"/>
            <a:ext cx="71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ADC</a:t>
            </a:r>
            <a:endParaRPr lang="de-LI" dirty="0">
              <a:solidFill>
                <a:schemeClr val="bg1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C778B3AE-856F-4E5B-A3AC-4B00B6BE92EF}"/>
              </a:ext>
            </a:extLst>
          </p:cNvPr>
          <p:cNvSpPr txBox="1"/>
          <p:nvPr/>
        </p:nvSpPr>
        <p:spPr>
          <a:xfrm>
            <a:off x="10715304" y="6241176"/>
            <a:ext cx="71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ADC</a:t>
            </a:r>
            <a:endParaRPr lang="de-L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87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646F510-402A-4B71-AFFB-AF0110892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67577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A9DFAED-4C91-4E9F-BAE4-F3B73BB89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256" y="0"/>
            <a:ext cx="3243988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C38006D-45D8-434B-8CD7-BC47BB81F3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43" r="5365"/>
          <a:stretch/>
        </p:blipFill>
        <p:spPr>
          <a:xfrm>
            <a:off x="5684704" y="352690"/>
            <a:ext cx="6356732" cy="2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14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Breitbild</PresentationFormat>
  <Paragraphs>9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Loupatatzis Christos</dc:creator>
  <cp:lastModifiedBy>Loupatatzis Christos</cp:lastModifiedBy>
  <cp:revision>4</cp:revision>
  <dcterms:created xsi:type="dcterms:W3CDTF">2020-05-22T17:17:39Z</dcterms:created>
  <dcterms:modified xsi:type="dcterms:W3CDTF">2021-02-05T11:58:58Z</dcterms:modified>
</cp:coreProperties>
</file>