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0CEFC-9B78-4824-861D-6F2A24BA082B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B07EB-48BA-4428-91FC-3B8FF65C7D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41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B07EB-48BA-4428-91FC-3B8FF65C7D1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4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1A6B-FCEE-4884-B40E-23FCC415A841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FF51-FC6C-4A64-9028-FBB6B2BD3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59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1A6B-FCEE-4884-B40E-23FCC415A841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FF51-FC6C-4A64-9028-FBB6B2BD3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945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1A6B-FCEE-4884-B40E-23FCC415A841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FF51-FC6C-4A64-9028-FBB6B2BD3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88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1A6B-FCEE-4884-B40E-23FCC415A841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FF51-FC6C-4A64-9028-FBB6B2BD3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11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1A6B-FCEE-4884-B40E-23FCC415A841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FF51-FC6C-4A64-9028-FBB6B2BD3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49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1A6B-FCEE-4884-B40E-23FCC415A841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FF51-FC6C-4A64-9028-FBB6B2BD3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99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1A6B-FCEE-4884-B40E-23FCC415A841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FF51-FC6C-4A64-9028-FBB6B2BD3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17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1A6B-FCEE-4884-B40E-23FCC415A841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FF51-FC6C-4A64-9028-FBB6B2BD3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51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1A6B-FCEE-4884-B40E-23FCC415A841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FF51-FC6C-4A64-9028-FBB6B2BD3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67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1A6B-FCEE-4884-B40E-23FCC415A841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FF51-FC6C-4A64-9028-FBB6B2BD3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38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1A6B-FCEE-4884-B40E-23FCC415A841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FF51-FC6C-4A64-9028-FBB6B2BD3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72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E1A6B-FCEE-4884-B40E-23FCC415A841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CFF51-FC6C-4A64-9028-FBB6B2BD3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85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27 YEAR OLD FEMALE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PAIN DISTAL FOREARM. NO FEVER, NO REDNESS. CBC normal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NO RELEVANT PAST MEDICAL HISTORY.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SIMILAR EPISODE  TWO MONTHS AGO THAT IMPROVED WITH  NSAIDS. 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She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said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days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ago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her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arm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more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swollen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28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ucas.lobo\Desktop\7\7.Seq11.Ser9.Im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3376713" cy="32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ucas.lobo\Desktop\7\7.Seq11.Ser9.Img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0918"/>
            <a:ext cx="3401431" cy="326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ucas.lobo\Desktop\7\7.Seq11.Ser9.Img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96012"/>
            <a:ext cx="3376713" cy="32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ucas.lobo\Desktop\7\7.Seq11.Ser9.Img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445" y="3451015"/>
            <a:ext cx="3527643" cy="338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35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ucas.lobo\Desktop\7\7.Seq12.Ser7.Img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332655"/>
            <a:ext cx="3484565" cy="334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ucas.lobo\Desktop\7\7.Seq12.Ser7.Img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0117"/>
            <a:ext cx="3487211" cy="334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lucas.lobo\Desktop\7\7.Seq12.Ser7.Img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83" y="3287162"/>
            <a:ext cx="3685083" cy="353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lucas.lobo\Desktop\7\7.Seq19.Ser3.Img1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515" y="3242861"/>
            <a:ext cx="4099934" cy="338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59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ucas.lobo\Desktop\7\7.Seq19.Ser3.Img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4610249" cy="380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lucas.lobo\Desktop\7\7.Seq19.Ser3.Img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347228"/>
            <a:ext cx="4639889" cy="382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431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45</Words>
  <Application>Microsoft Office PowerPoint</Application>
  <PresentationFormat>Apresentação na tela (4:3)</PresentationFormat>
  <Paragraphs>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Labchecap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Lobo</dc:creator>
  <cp:lastModifiedBy>Lucas Lobo</cp:lastModifiedBy>
  <cp:revision>2</cp:revision>
  <dcterms:created xsi:type="dcterms:W3CDTF">2021-01-29T20:07:26Z</dcterms:created>
  <dcterms:modified xsi:type="dcterms:W3CDTF">2021-01-29T20:19:09Z</dcterms:modified>
</cp:coreProperties>
</file>