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66" d="100"/>
          <a:sy n="66" d="100"/>
        </p:scale>
        <p:origin x="159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878DF-FFE8-4B68-9AFA-FBB130901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282FE7-2F7C-4086-92E1-CD6C3CCB9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02F1A2-365C-415D-8986-70B7CCDF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87AE-C1F2-4DDC-9821-DEBDF5DB2A46}" type="datetimeFigureOut">
              <a:rPr lang="de-LI" smtClean="0"/>
              <a:t>02.02.2021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E68FC7-78A9-47F4-9228-758A9050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0E6AA3-CF64-4BDC-A99C-4946D7C2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3AC-338E-4A56-95D3-542D49F8E2F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69643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5ED4E-EAAE-4C2A-85FE-F4FD6D8C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DC6434-2A19-4A83-9B85-3C2922940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F48ECE-614F-424C-8C09-E840BDD7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87AE-C1F2-4DDC-9821-DEBDF5DB2A46}" type="datetimeFigureOut">
              <a:rPr lang="de-LI" smtClean="0"/>
              <a:t>02.02.2021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9A857E-44D9-4CCB-B3BB-24DBEFC6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A56A8E-093F-4167-8245-207BAB20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3AC-338E-4A56-95D3-542D49F8E2F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98270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3169531-76C1-4567-B027-22F9BB0E4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FA5811-BB13-4CD0-ADD4-703D08965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15525B-18D7-4DB2-9C6D-2E52F1BB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87AE-C1F2-4DDC-9821-DEBDF5DB2A46}" type="datetimeFigureOut">
              <a:rPr lang="de-LI" smtClean="0"/>
              <a:t>02.02.2021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9BCBB4-A7AA-4960-AD1E-7A4201E9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B105AE-6741-490A-8B62-6D89DAED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3AC-338E-4A56-95D3-542D49F8E2F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71845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175C8-6033-42BD-B1B6-8E5868D2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E2D04E-8F56-4C79-9A5F-D3E70B59F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B12ABB-59D0-45A5-ADDC-BC95FA38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87AE-C1F2-4DDC-9821-DEBDF5DB2A46}" type="datetimeFigureOut">
              <a:rPr lang="de-LI" smtClean="0"/>
              <a:t>02.02.2021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56FB50-BF97-4FE9-A78E-89204C4D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C77A12-A29E-418E-9D4E-125ECC76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3AC-338E-4A56-95D3-542D49F8E2F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14904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D6285-228D-4857-B650-C39AB2A3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56F800-1F1D-4659-847A-85905F955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A78C74-4EE3-4128-B389-DB0897CC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87AE-C1F2-4DDC-9821-DEBDF5DB2A46}" type="datetimeFigureOut">
              <a:rPr lang="de-LI" smtClean="0"/>
              <a:t>02.02.2021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48BC79-325D-453C-B7A0-F44EA3F82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1478B3-C725-4514-8824-85C94CFC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3AC-338E-4A56-95D3-542D49F8E2F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6565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FDD62-7F60-417C-A02D-45635D29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0881C0-D69F-4370-9342-2955C4249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AD2C08-EB5D-49A0-9B60-71CD468C1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767827-2E96-4F2D-8E8D-05270825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87AE-C1F2-4DDC-9821-DEBDF5DB2A46}" type="datetimeFigureOut">
              <a:rPr lang="de-LI" smtClean="0"/>
              <a:t>02.02.2021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9E9B28-F63F-4F5C-A38A-D9122EAE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E3EFD3-EAE2-44C4-8EC5-51C4D411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3AC-338E-4A56-95D3-542D49F8E2F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16891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F6240-2CE8-44E8-A64F-01CAFC17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F40103-4BB4-46DB-9085-FB7487ECD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40003D-5A48-4E22-A7D3-708C62F4F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2246CB-25E5-4A1F-A0FF-1CB664DFC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8A9169E-00E0-41DF-8DBA-924D930E5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564191-8DC6-4E98-B31A-2B8EE60F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87AE-C1F2-4DDC-9821-DEBDF5DB2A46}" type="datetimeFigureOut">
              <a:rPr lang="de-LI" smtClean="0"/>
              <a:t>02.02.2021</a:t>
            </a:fld>
            <a:endParaRPr lang="de-LI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A89BA8-BA1B-481F-803F-75C66803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FA0609D-5930-453C-A20E-3BFF4F30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3AC-338E-4A56-95D3-542D49F8E2F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94132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C6014-B9D3-4703-A912-5AE4A5EA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F9D5A6-C080-451A-B327-0E2B4E5C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87AE-C1F2-4DDC-9821-DEBDF5DB2A46}" type="datetimeFigureOut">
              <a:rPr lang="de-LI" smtClean="0"/>
              <a:t>02.02.2021</a:t>
            </a:fld>
            <a:endParaRPr lang="de-LI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3E1D36-4BFB-4D84-A672-45D54095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59637E-DE06-49A1-95C9-9D844C7A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3AC-338E-4A56-95D3-542D49F8E2F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14773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B86F509-1AF4-4319-B255-F81DBE4B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87AE-C1F2-4DDC-9821-DEBDF5DB2A46}" type="datetimeFigureOut">
              <a:rPr lang="de-LI" smtClean="0"/>
              <a:t>02.02.2021</a:t>
            </a:fld>
            <a:endParaRPr lang="de-LI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2123F4-B753-4D72-A8FF-8DF88A3D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27CD9A-3A65-4F8D-88D0-B7232C37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3AC-338E-4A56-95D3-542D49F8E2F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67206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A7F75-7882-4D3E-90EB-7555A5D1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FBD90-E8F2-482E-9EC1-F790B130C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36B071-51CD-4928-8F8D-D14C20879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603959-E551-4719-8F9A-B1C202DA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87AE-C1F2-4DDC-9821-DEBDF5DB2A46}" type="datetimeFigureOut">
              <a:rPr lang="de-LI" smtClean="0"/>
              <a:t>02.02.2021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DE2A6D-B16B-4679-8FF5-58AC85D5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D673E5-FDF8-43D7-B7B3-414DD49A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3AC-338E-4A56-95D3-542D49F8E2F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79064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2DF5B-E090-45E9-9290-3EE1B218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4568574-B37F-4E43-91BE-DFB660E63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I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CCFAE-57E4-46FF-90A1-AE735BD3F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44B3CE-ADA5-4C5D-86BC-D0D066E3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87AE-C1F2-4DDC-9821-DEBDF5DB2A46}" type="datetimeFigureOut">
              <a:rPr lang="de-LI" smtClean="0"/>
              <a:t>02.02.2021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192FF6-6586-4023-8A0E-5FE02705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7CC696-AE38-46F0-AF8C-A783B1D6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3AC-338E-4A56-95D3-542D49F8E2F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50363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41441B-7D1B-4235-8730-7395F484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C1B443-40F5-41F8-BCC2-BEB5775B7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DFE90A-0D80-4025-AB12-67CC0849C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87AE-C1F2-4DDC-9821-DEBDF5DB2A46}" type="datetimeFigureOut">
              <a:rPr lang="de-LI" smtClean="0"/>
              <a:t>02.02.2021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478FFC-FA60-4A63-BCE0-41E0BFBF8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39E981-A1EC-41B6-828A-22A2040FC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CE3AC-338E-4A56-95D3-542D49F8E2F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85829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300778-6C52-4891-97C5-59AA05BA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31 </a:t>
            </a:r>
            <a:r>
              <a:rPr lang="de-CH" dirty="0" err="1"/>
              <a:t>year</a:t>
            </a:r>
            <a:r>
              <a:rPr lang="de-CH" dirty="0"/>
              <a:t> </a:t>
            </a:r>
            <a:r>
              <a:rPr lang="de-CH" dirty="0" err="1"/>
              <a:t>old</a:t>
            </a:r>
            <a:r>
              <a:rPr lang="de-CH" dirty="0"/>
              <a:t> </a:t>
            </a:r>
            <a:r>
              <a:rPr lang="de-CH" dirty="0" err="1"/>
              <a:t>female</a:t>
            </a:r>
            <a:endParaRPr lang="de-CH" dirty="0"/>
          </a:p>
          <a:p>
            <a:r>
              <a:rPr lang="de-CH" dirty="0"/>
              <a:t>Trauma</a:t>
            </a:r>
          </a:p>
          <a:p>
            <a:r>
              <a:rPr lang="de-CH" dirty="0" err="1"/>
              <a:t>Posteroinferior</a:t>
            </a:r>
            <a:r>
              <a:rPr lang="de-CH" dirty="0"/>
              <a:t> </a:t>
            </a:r>
            <a:r>
              <a:rPr lang="de-CH" dirty="0" err="1"/>
              <a:t>fracture</a:t>
            </a:r>
            <a:r>
              <a:rPr lang="de-CH" dirty="0"/>
              <a:t> distal </a:t>
            </a:r>
            <a:r>
              <a:rPr lang="de-CH" dirty="0" err="1"/>
              <a:t>fibula</a:t>
            </a:r>
            <a:r>
              <a:rPr lang="de-CH" dirty="0"/>
              <a:t>; </a:t>
            </a:r>
            <a:r>
              <a:rPr lang="de-CH" dirty="0" err="1"/>
              <a:t>syndesmotic</a:t>
            </a:r>
            <a:r>
              <a:rPr lang="de-CH" dirty="0"/>
              <a:t> </a:t>
            </a:r>
            <a:r>
              <a:rPr lang="de-CH" dirty="0" err="1"/>
              <a:t>ligaments</a:t>
            </a:r>
            <a:r>
              <a:rPr lang="de-CH" dirty="0"/>
              <a:t> </a:t>
            </a:r>
            <a:r>
              <a:rPr lang="de-CH" dirty="0" err="1"/>
              <a:t>intact</a:t>
            </a:r>
            <a:r>
              <a:rPr lang="de-CH" dirty="0"/>
              <a:t>; lateral </a:t>
            </a:r>
            <a:r>
              <a:rPr lang="de-CH" dirty="0" err="1"/>
              <a:t>collateral</a:t>
            </a:r>
            <a:r>
              <a:rPr lang="de-CH" dirty="0"/>
              <a:t> </a:t>
            </a:r>
            <a:r>
              <a:rPr lang="de-CH" dirty="0" err="1"/>
              <a:t>ligaments</a:t>
            </a:r>
            <a:r>
              <a:rPr lang="de-CH" dirty="0"/>
              <a:t> </a:t>
            </a:r>
            <a:r>
              <a:rPr lang="de-CH" dirty="0" err="1"/>
              <a:t>without</a:t>
            </a:r>
            <a:r>
              <a:rPr lang="de-CH" dirty="0"/>
              <a:t> </a:t>
            </a:r>
            <a:r>
              <a:rPr lang="de-CH" dirty="0" err="1"/>
              <a:t>rupture</a:t>
            </a:r>
            <a:r>
              <a:rPr lang="de-CH" dirty="0"/>
              <a:t>; </a:t>
            </a:r>
            <a:r>
              <a:rPr lang="de-CH" dirty="0" err="1"/>
              <a:t>PTibFib</a:t>
            </a:r>
            <a:r>
              <a:rPr lang="de-CH" dirty="0"/>
              <a:t>, </a:t>
            </a:r>
            <a:r>
              <a:rPr lang="de-CH" dirty="0" err="1"/>
              <a:t>CalcFib</a:t>
            </a:r>
            <a:r>
              <a:rPr lang="de-CH" dirty="0"/>
              <a:t> and </a:t>
            </a:r>
            <a:r>
              <a:rPr lang="de-CH" dirty="0" err="1"/>
              <a:t>sup</a:t>
            </a:r>
            <a:r>
              <a:rPr lang="de-CH" dirty="0"/>
              <a:t>. </a:t>
            </a:r>
            <a:r>
              <a:rPr lang="de-CH" dirty="0" err="1"/>
              <a:t>peroneal</a:t>
            </a:r>
            <a:r>
              <a:rPr lang="de-CH" dirty="0"/>
              <a:t> </a:t>
            </a:r>
            <a:r>
              <a:rPr lang="de-CH" dirty="0" err="1"/>
              <a:t>retinaculum</a:t>
            </a:r>
            <a:r>
              <a:rPr lang="de-CH" dirty="0"/>
              <a:t> still </a:t>
            </a:r>
            <a:r>
              <a:rPr lang="de-CH" dirty="0" err="1"/>
              <a:t>attaching</a:t>
            </a:r>
            <a:r>
              <a:rPr lang="de-CH" dirty="0"/>
              <a:t> at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fragment</a:t>
            </a:r>
            <a:endParaRPr lang="de-CH" dirty="0"/>
          </a:p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kind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trauma</a:t>
            </a:r>
            <a:r>
              <a:rPr lang="de-CH" dirty="0"/>
              <a:t> </a:t>
            </a:r>
            <a:r>
              <a:rPr lang="de-CH" dirty="0" err="1"/>
              <a:t>leads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such an </a:t>
            </a:r>
            <a:r>
              <a:rPr lang="de-CH" dirty="0" err="1"/>
              <a:t>injury</a:t>
            </a:r>
            <a:r>
              <a:rPr lang="de-CH" dirty="0"/>
              <a:t>?</a:t>
            </a:r>
          </a:p>
          <a:p>
            <a:r>
              <a:rPr lang="de-CH" dirty="0" err="1"/>
              <a:t>How</a:t>
            </a:r>
            <a:r>
              <a:rPr lang="de-CH" dirty="0"/>
              <a:t> would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classify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?</a:t>
            </a:r>
            <a:endParaRPr lang="de-LI" dirty="0"/>
          </a:p>
        </p:txBody>
      </p:sp>
    </p:spTree>
    <p:extLst>
      <p:ext uri="{BB962C8B-B14F-4D97-AF65-F5344CB8AC3E}">
        <p14:creationId xmlns:p14="http://schemas.microsoft.com/office/powerpoint/2010/main" val="125436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A3FA12E-4A3B-4DF1-B5B3-4065C9005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520" y="0"/>
            <a:ext cx="2661313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BCA2F6E-4284-4448-AA7C-4A47832B1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045" y="0"/>
            <a:ext cx="5510893" cy="6858000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A11202C-4156-4C7C-BC02-9BA298230A2E}"/>
              </a:ext>
            </a:extLst>
          </p:cNvPr>
          <p:cNvSpPr/>
          <p:nvPr/>
        </p:nvSpPr>
        <p:spPr>
          <a:xfrm rot="8259943">
            <a:off x="8307977" y="3043646"/>
            <a:ext cx="809897" cy="35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38147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2102A83-7662-4F7C-A6EA-919092D70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215" y="3200400"/>
            <a:ext cx="3314700" cy="3657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0E558B-0C9B-4DD2-87FD-F62061196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184" y="3200400"/>
            <a:ext cx="3314700" cy="3657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A657BC0-0FF9-474F-8076-90657C7FC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728" y="3200400"/>
            <a:ext cx="3314700" cy="3657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5FE946F-E33A-4974-8434-6C5673EA5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182" y="0"/>
            <a:ext cx="3657600" cy="3657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3F49F6-1776-41C5-832B-D0E1BB4AF2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69"/>
          <a:stretch/>
        </p:blipFill>
        <p:spPr>
          <a:xfrm>
            <a:off x="19029" y="3200400"/>
            <a:ext cx="3087028" cy="3657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7BF1D79-5548-4873-9A51-6486200B78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72" y="3991"/>
            <a:ext cx="3492274" cy="372509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AF55ED-7651-4CFE-A0A1-1B6912CA45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158"/>
          <a:stretch/>
        </p:blipFill>
        <p:spPr>
          <a:xfrm>
            <a:off x="7696982" y="0"/>
            <a:ext cx="415160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10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Breitbild</PresentationFormat>
  <Paragraphs>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Loupatatzis Christos</dc:creator>
  <cp:lastModifiedBy>Loupatatzis Christos</cp:lastModifiedBy>
  <cp:revision>5</cp:revision>
  <dcterms:created xsi:type="dcterms:W3CDTF">2020-06-24T12:43:23Z</dcterms:created>
  <dcterms:modified xsi:type="dcterms:W3CDTF">2021-02-02T21:07:57Z</dcterms:modified>
</cp:coreProperties>
</file>