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0" y="-19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9401-238B-4779-9D60-3435BEFB8A9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DE22-72ED-4032-BED7-3AB980EE3D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9401-238B-4779-9D60-3435BEFB8A9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DE22-72ED-4032-BED7-3AB980EE3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9401-238B-4779-9D60-3435BEFB8A9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DE22-72ED-4032-BED7-3AB980EE3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9401-238B-4779-9D60-3435BEFB8A9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DE22-72ED-4032-BED7-3AB980EE3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9401-238B-4779-9D60-3435BEFB8A9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703DE22-72ED-4032-BED7-3AB980EE3D5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9401-238B-4779-9D60-3435BEFB8A9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DE22-72ED-4032-BED7-3AB980EE3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9401-238B-4779-9D60-3435BEFB8A9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DE22-72ED-4032-BED7-3AB980EE3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9401-238B-4779-9D60-3435BEFB8A9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DE22-72ED-4032-BED7-3AB980EE3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9401-238B-4779-9D60-3435BEFB8A9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DE22-72ED-4032-BED7-3AB980EE3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9401-238B-4779-9D60-3435BEFB8A9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DE22-72ED-4032-BED7-3AB980EE3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9401-238B-4779-9D60-3435BEFB8A9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DE22-72ED-4032-BED7-3AB980EE3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7F9401-238B-4779-9D60-3435BEFB8A9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03DE22-72ED-4032-BED7-3AB980EE3D5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28800"/>
            <a:ext cx="712763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50 Female with pelvic pain since 2019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8006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/>
              <a:t>Daniel Amirhamzeh, M.D. </a:t>
            </a:r>
            <a:br>
              <a:rPr lang="en-US" dirty="0"/>
            </a:br>
            <a:r>
              <a:rPr lang="en-US" dirty="0"/>
              <a:t>Beverly Tower Wilshire Advanced Imaging Center</a:t>
            </a:r>
          </a:p>
          <a:p>
            <a:pPr algn="l"/>
            <a:r>
              <a:rPr lang="en-US" dirty="0"/>
              <a:t>8750 Wilshire Blvd Suite 100</a:t>
            </a:r>
          </a:p>
          <a:p>
            <a:pPr algn="l"/>
            <a:r>
              <a:rPr lang="en-US" dirty="0"/>
              <a:t>Beverly Hills, CA 90211</a:t>
            </a:r>
          </a:p>
          <a:p>
            <a:pPr algn="l"/>
            <a:r>
              <a:rPr lang="en-US" dirty="0"/>
              <a:t>Phone:  310.689.3100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6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02928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85925"/>
            <a:ext cx="4004132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6248400" y="2714625"/>
            <a:ext cx="228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8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PET-Scan 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6973"/>
            <a:ext cx="8229600" cy="422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570178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SUV uptake of 4.7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6090166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Mildly elevated CA 15-3 tumor marker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456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30501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43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Myositis </a:t>
            </a:r>
            <a:r>
              <a:rPr lang="en-US" dirty="0" err="1"/>
              <a:t>ossificans</a:t>
            </a:r>
            <a:r>
              <a:rPr lang="en-US" dirty="0"/>
              <a:t> versus heterotopic ossification </a:t>
            </a:r>
            <a:r>
              <a:rPr lang="en-US" dirty="0" smtClean="0"/>
              <a:t>(Periarticular </a:t>
            </a:r>
            <a:r>
              <a:rPr lang="en-US" dirty="0"/>
              <a:t>manifestation of </a:t>
            </a:r>
            <a:r>
              <a:rPr lang="en-US" dirty="0" err="1" smtClean="0"/>
              <a:t>melorheostosis</a:t>
            </a:r>
            <a:r>
              <a:rPr lang="en-US" dirty="0" smtClean="0"/>
              <a:t>)</a:t>
            </a:r>
          </a:p>
          <a:p>
            <a:r>
              <a:rPr lang="en-US" dirty="0"/>
              <a:t>Paget </a:t>
            </a:r>
            <a:r>
              <a:rPr lang="en-US" dirty="0" smtClean="0"/>
              <a:t>disease?</a:t>
            </a:r>
          </a:p>
          <a:p>
            <a:r>
              <a:rPr lang="en-US" dirty="0" smtClean="0"/>
              <a:t>Tumor calcinosis </a:t>
            </a:r>
          </a:p>
          <a:p>
            <a:r>
              <a:rPr lang="en-US" dirty="0" smtClean="0"/>
              <a:t>High-grade </a:t>
            </a:r>
            <a:r>
              <a:rPr lang="en-US" dirty="0"/>
              <a:t>surface </a:t>
            </a:r>
            <a:r>
              <a:rPr lang="en-US" dirty="0" smtClean="0"/>
              <a:t>osteosarcoma </a:t>
            </a:r>
          </a:p>
          <a:p>
            <a:r>
              <a:rPr lang="en-US" dirty="0"/>
              <a:t>Juxta-cortical chondrosarcomas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Synovial Sarcoma </a:t>
            </a:r>
          </a:p>
          <a:p>
            <a:pPr marL="13716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7299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</TotalTime>
  <Words>47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Apex</vt:lpstr>
      <vt:lpstr>50 Female with pelvic pain since 2019</vt:lpstr>
      <vt:lpstr>PowerPoint Presentation</vt:lpstr>
      <vt:lpstr>PET-Scan </vt:lpstr>
      <vt:lpstr>PowerPoint Presentation</vt:lpstr>
      <vt:lpstr>DDx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 Female with pelvic pain</dc:title>
  <dc:creator>Dr. Daniel Amirhamzeh</dc:creator>
  <cp:lastModifiedBy>Dr. Daniel Amirhamzeh</cp:lastModifiedBy>
  <cp:revision>4</cp:revision>
  <dcterms:created xsi:type="dcterms:W3CDTF">2021-02-03T18:23:29Z</dcterms:created>
  <dcterms:modified xsi:type="dcterms:W3CDTF">2021-02-03T19:03:11Z</dcterms:modified>
</cp:coreProperties>
</file>