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BD327-F172-4E2C-8941-19EE06998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2CA3B4-7F8F-4DF9-8543-9C522164F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C5AEE-008C-4CE6-B4F4-1BB19172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9EDE90-8FD7-455E-B51F-2BAEDBBA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04FEC3-6B53-4A13-8351-84472A98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736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5F7D1-50ED-450D-B3B2-874A217D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7C542E-BF2A-4981-B8CE-B69F09515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49E148-A072-459C-815C-7A10A965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19C566-EAA3-41F0-9E38-7EF263DB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08CAB-82C2-412E-BFAC-1194A6C9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878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4B442D-9143-4921-8CBA-A5D5A99D5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4F51BE-7260-4A3C-8169-6F70730C6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16338C-C676-4811-81A5-A3AEB698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61E7B6-70C6-43BA-BB57-753F9B11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F2FA97-DA39-4A71-ACF5-0B63D246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833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C780AD-3F89-4712-8990-ECE8C8E2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7CCDE2-76D5-49BF-9CEE-E527EF674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18D3A-BDA3-4ADB-9C88-847D5BD8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39D010-4C14-45CB-B848-C3FF75BF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9DF50E-A565-42AC-99EB-36CB6D9C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616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BDC34-5839-4E25-B5D5-01EFAC4F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EA6A3C-8A93-4821-A365-03A3C975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F0C0A7-D12F-417E-B717-01C25025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F9B0C-205C-4C7D-A7D2-37E3594C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3A8DDA-6966-4454-B888-3EDA402F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2758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35162E-7A28-4708-911C-75C6C6F4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E0864B-3947-4AB2-B43D-F107684A2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C4B11E-86B8-4899-BC38-233AA0316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0E17FF-4100-4062-A915-08D8356C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FA5947-64F1-4E66-9805-E068522D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FD1BFB-15B3-4CB7-BD2F-A6B29B2B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5544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BFC90-4BC0-48F9-A5CA-68F2A827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F3D91C-F511-42D4-BA24-6E5D78138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9696F7-6397-4584-80CC-9BCB98DA5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255498-741B-4EAF-A4F2-7C718E5BD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3E80EF-81B8-4D8C-989E-011EBEF89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57E684-EB31-4046-A513-85F1EE19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3E1924-0EA9-4789-95E2-ECFEB8FC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58040C-4EA0-490B-8A2D-4E3D5773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8535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DEF76-AF58-44D1-9305-34B880FA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B662AF-D4CF-4FCC-ACE5-6B83149E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5C49E0-707C-4C25-9CE9-17929CCF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FE7724-1B96-453C-95CE-5A57A881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545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4253D2-1930-4D50-B02A-879383C6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FA80DF-A74F-4E1C-A5BF-4DEC448A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8E51A3-5F5C-4520-86A7-F0029A7E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075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6417B-AF3A-4951-BA66-3E74367A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44DBBA-B8D4-439A-B96E-C8FC7F919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B7D5B8-7C69-4B43-B0B7-3710F1B19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69C37E-36A8-45A6-B638-18E71CA1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0D55E9-8296-42AD-9FCE-935ABE28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2903FA-3FCD-4C53-B27C-C5823A01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6689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7F5B56-F695-4B16-8EC0-50CAFA70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CC0567-8DFD-4979-83A8-14AE8CF35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7E41B8-B914-45A7-A88D-CA4B19D16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F702F9-CDF5-4B1B-9D92-ADB7641E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F0AE5E-0A47-4FC4-9D4D-90A888F0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354A82-A1A4-4F3D-A8FE-55828B5F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483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65BFEF-1318-4562-90E4-4DFCE545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157490-02A7-42B5-8C39-6B97676E5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633202-E0DB-4554-9BF6-71D85F091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64E8-EA6D-4251-9BCC-72240F1CA60D}" type="datetimeFigureOut">
              <a:rPr lang="en-IN" smtClean="0"/>
              <a:pPr/>
              <a:t>01-01-2021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5C888-21C8-4E15-B100-C1E242B78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E15EB1-DA71-4519-AFE4-0F6663253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3FC6-CFBB-4858-B5FA-B2F561F745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1908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D9D6D9-22AC-4B6B-BEB8-FC51F1CAA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2920"/>
            <a:ext cx="9144000" cy="1655762"/>
          </a:xfrm>
        </p:spPr>
        <p:txBody>
          <a:bodyPr>
            <a:normAutofit/>
          </a:bodyPr>
          <a:lstStyle/>
          <a:p>
            <a:r>
              <a:rPr lang="en-IN" sz="3200" dirty="0"/>
              <a:t>17 year old male with pain in both lower limbs and loss of bladder/ bowel control.</a:t>
            </a:r>
          </a:p>
        </p:txBody>
      </p:sp>
    </p:spTree>
    <p:extLst>
      <p:ext uri="{BB962C8B-B14F-4D97-AF65-F5344CB8AC3E}">
        <p14:creationId xmlns:p14="http://schemas.microsoft.com/office/powerpoint/2010/main" xmlns="" val="312707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D15CC-DEE5-4246-8E59-3D867B4D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32" y="2419556"/>
            <a:ext cx="10515600" cy="1713057"/>
          </a:xfrm>
        </p:spPr>
        <p:txBody>
          <a:bodyPr/>
          <a:lstStyle/>
          <a:p>
            <a:r>
              <a:rPr lang="en-US" dirty="0"/>
              <a:t>What are the possibilities? Biopsy taken, report awaited</a:t>
            </a:r>
          </a:p>
        </p:txBody>
      </p:sp>
    </p:spTree>
    <p:extLst>
      <p:ext uri="{BB962C8B-B14F-4D97-AF65-F5344CB8AC3E}">
        <p14:creationId xmlns:p14="http://schemas.microsoft.com/office/powerpoint/2010/main" xmlns="" val="228215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F7B9026-36AD-42E4-B172-8D68F3A33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BD14CD0-1D8D-4512-BA29-A960364C9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9" t="27379" r="12027" b="29018"/>
          <a:stretch/>
        </p:blipFill>
        <p:spPr>
          <a:xfrm>
            <a:off x="168432" y="1206229"/>
            <a:ext cx="3506289" cy="4095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1550A5-EE3A-48F9-BA27-932112FE5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4" t="27379" r="14093" b="29018"/>
          <a:stretch/>
        </p:blipFill>
        <p:spPr>
          <a:xfrm>
            <a:off x="3793173" y="1206229"/>
            <a:ext cx="4724108" cy="4095346"/>
          </a:xfrm>
          <a:prstGeom prst="rect">
            <a:avLst/>
          </a:prstGeom>
        </p:spPr>
      </p:pic>
      <p:pic>
        <p:nvPicPr>
          <p:cNvPr id="3" name="Picture 2" descr="A picture containing text, dark, image&#10;&#10;Description automatically generated">
            <a:extLst>
              <a:ext uri="{FF2B5EF4-FFF2-40B4-BE49-F238E27FC236}">
                <a16:creationId xmlns:a16="http://schemas.microsoft.com/office/drawing/2014/main" xmlns="" id="{9B712268-B1FE-400B-B31F-8468496B35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69" t="27379" r="21790" b="29018"/>
          <a:stretch/>
        </p:blipFill>
        <p:spPr>
          <a:xfrm>
            <a:off x="8606362" y="1206229"/>
            <a:ext cx="3506290" cy="40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83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E8DC6FCD-811B-436E-9FEE-FC957486CD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9316EBB-F2D3-44A4-9BC8-8776380E79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03" t="39024" r="22639" b="21928"/>
          <a:stretch/>
        </p:blipFill>
        <p:spPr>
          <a:xfrm>
            <a:off x="581934" y="70753"/>
            <a:ext cx="4926458" cy="334145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A950C83-10B3-4D59-9E05-B5AE08E285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68" t="43625" r="23306" b="13744"/>
          <a:stretch/>
        </p:blipFill>
        <p:spPr>
          <a:xfrm>
            <a:off x="6513339" y="134344"/>
            <a:ext cx="4672189" cy="334145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0994D2E-7618-44EF-BBAF-A690FE0148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03" t="40799" r="22639" b="25269"/>
          <a:stretch/>
        </p:blipFill>
        <p:spPr>
          <a:xfrm>
            <a:off x="430936" y="3565687"/>
            <a:ext cx="5228454" cy="3081762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BE74135-1C37-4361-8E56-DA891B3431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68" t="40584" r="23306" b="25448"/>
          <a:stretch/>
        </p:blipFill>
        <p:spPr>
          <a:xfrm>
            <a:off x="6190953" y="3565687"/>
            <a:ext cx="5152742" cy="32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96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3B3F578-6163-4B83-B695-DC21F9E30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55" t="26951" r="14249" b="28794"/>
          <a:stretch/>
        </p:blipFill>
        <p:spPr>
          <a:xfrm>
            <a:off x="2933263" y="262645"/>
            <a:ext cx="6325474" cy="61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2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465BE3-D0F6-4844-82A9-2A805DE69D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00" y="52387"/>
            <a:ext cx="72390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73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712017-05B6-4CA4-B1A4-0730F03CED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75" y="685800"/>
            <a:ext cx="109156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57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24CF89-9767-4619-860B-E7523AA88B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23875"/>
            <a:ext cx="97536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34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137478-AECB-43A1-9DE8-C93B296196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014" y="902524"/>
            <a:ext cx="3599994" cy="2442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42FF9B-BCD2-480F-8EE2-97955A63AF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02524"/>
            <a:ext cx="3383579" cy="2442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FC5E9B-816F-4866-94BA-D7E1FE92A0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9013" y="3512624"/>
            <a:ext cx="3475323" cy="2650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CFA0F5-B8A1-421A-A4C2-8519654AD8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9102" y="3512624"/>
            <a:ext cx="3383579" cy="25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18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0BDB3A-15C3-4DA8-B434-5C9EAF9781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725" y="1284134"/>
            <a:ext cx="3422173" cy="266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798386-DAF1-45B9-BCFF-7C324A8648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0040" y="1346139"/>
            <a:ext cx="3614388" cy="2539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B5F95D-FB22-4C41-A736-B75F687CAC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068" y="4030811"/>
            <a:ext cx="3132541" cy="2682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878C12-687F-4972-89B3-02D568274D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8175" y="3995303"/>
            <a:ext cx="2968866" cy="2539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81CC62-3D27-4AEC-9AFA-FDCAD024CB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7234" y="4030811"/>
            <a:ext cx="3080057" cy="239374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611EED3B-D65F-4BA9-9FF4-79956019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6"/>
            <a:ext cx="10515600" cy="1325563"/>
          </a:xfrm>
        </p:spPr>
        <p:txBody>
          <a:bodyPr/>
          <a:lstStyle/>
          <a:p>
            <a:r>
              <a:rPr lang="en-US" dirty="0"/>
              <a:t>Post Contrast axials</a:t>
            </a:r>
          </a:p>
        </p:txBody>
      </p:sp>
    </p:spTree>
    <p:extLst>
      <p:ext uri="{BB962C8B-B14F-4D97-AF65-F5344CB8AC3E}">
        <p14:creationId xmlns:p14="http://schemas.microsoft.com/office/powerpoint/2010/main" xmlns="" val="287702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</Words>
  <Application>Microsoft Office PowerPoint</Application>
  <PresentationFormat>Custom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Post Contrast axials</vt:lpstr>
      <vt:lpstr>What are the possibilities? Biopsy taken, report awaited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Vandana Jahanvi</dc:creator>
  <cp:lastModifiedBy>user</cp:lastModifiedBy>
  <cp:revision>5</cp:revision>
  <dcterms:created xsi:type="dcterms:W3CDTF">2020-12-21T15:03:14Z</dcterms:created>
  <dcterms:modified xsi:type="dcterms:W3CDTF">2021-01-01T10:19:42Z</dcterms:modified>
</cp:coreProperties>
</file>