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1532-55E7-4700-A85E-29024DA0E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52835-926C-4674-97B2-34270C622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F57C8-B23B-4050-9181-54E78EB0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4548-2EBE-4396-A4B4-C6510D7A8205}" type="datetimeFigureOut">
              <a:rPr lang="en-AU" smtClean="0"/>
              <a:t>22/09/2020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BFDDF-81BD-40BA-B6F8-4C9B0607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ED393-5D00-475D-84E9-8D19DF39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5B85-E088-49B5-9178-36BEBC70B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997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2043-642B-4D44-851E-4974F50BD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7754B-0BFC-48DD-9FF8-B8B84A6E7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C11F8-05F5-4297-8F85-4BC28306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4548-2EBE-4396-A4B4-C6510D7A8205}" type="datetimeFigureOut">
              <a:rPr lang="en-AU" smtClean="0"/>
              <a:t>22/09/2020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6F408-900D-4797-A2C5-60DE27FF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3900E-14D9-4827-83FD-9474447F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5B85-E088-49B5-9178-36BEBC70B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564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FADA77-156E-4ED4-87D7-A5AD5035F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0BD82-80FC-4F36-9597-EF5DA0369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13802-0AE9-42D1-BAD9-37951728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4548-2EBE-4396-A4B4-C6510D7A8205}" type="datetimeFigureOut">
              <a:rPr lang="en-AU" smtClean="0"/>
              <a:t>22/09/2020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E93BD-5705-4DC0-B4BF-9960699B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126F6-367E-44E0-A88D-B2CD969F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5B85-E088-49B5-9178-36BEBC70B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155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A94AA-298F-44DD-B417-164FD03A9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8EF08-85E9-4D78-80A2-30B60AABA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15081-1A27-47F3-86A1-6E0A5575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4548-2EBE-4396-A4B4-C6510D7A8205}" type="datetimeFigureOut">
              <a:rPr lang="en-AU" smtClean="0"/>
              <a:t>22/09/2020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69680-C1C7-4227-9FF1-001C16A5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29827-0C29-4FDA-BB88-23C2AFC3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5B85-E088-49B5-9178-36BEBC70B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273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263BE-9B15-4982-BC13-2B59A5FD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B0C00-9DFA-413B-AC0F-84C1EB9C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12701-DAB1-449A-A80F-70EC84B01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4548-2EBE-4396-A4B4-C6510D7A8205}" type="datetimeFigureOut">
              <a:rPr lang="en-AU" smtClean="0"/>
              <a:t>22/09/2020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CE0CC-B9B9-41CF-BFF2-5AC17B83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632E2-2789-45D3-ACB8-D5C00EAD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5B85-E088-49B5-9178-36BEBC70B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46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6B46-25EF-4506-AF17-D97B8172D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8B2C3-D6FA-4139-A16B-BAB7D9EBE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5D31B-976A-4B2E-A80B-B95D7C69F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DD67E-BE5D-4E40-9329-131A288A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4548-2EBE-4396-A4B4-C6510D7A8205}" type="datetimeFigureOut">
              <a:rPr lang="en-AU" smtClean="0"/>
              <a:t>22/09/2020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FC0F2-040E-4F4A-886B-58CDAB6E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ABC4F-6F90-4D11-9897-9C8346B3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5B85-E088-49B5-9178-36BEBC70B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81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8D04-4E21-48B4-9190-6FFAC0DE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9B47A-DFB6-4B3B-9442-9B1E5B97F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0E239-2D7B-4E0A-83D6-F2F198861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D3038-0BB5-4527-B6BB-84FE07D34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CEBEF-9BF8-46EB-B9B9-A2918DD37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B5273-2D85-4BDA-8E93-E951BAE4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4548-2EBE-4396-A4B4-C6510D7A8205}" type="datetimeFigureOut">
              <a:rPr lang="en-AU" smtClean="0"/>
              <a:t>22/09/2020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06773A-0AC3-4E22-AED5-08763660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C4381-F10D-4F44-BF13-C72C7B26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5B85-E088-49B5-9178-36BEBC70B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356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C819-413C-4CAF-A407-38C2123E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4031C2-09A2-40EE-A4D5-84FD3970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4548-2EBE-4396-A4B4-C6510D7A8205}" type="datetimeFigureOut">
              <a:rPr lang="en-AU" smtClean="0"/>
              <a:t>22/09/2020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499F3-954B-4B37-8FA1-7068E009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0A7CC-B5AF-40D9-B714-4ECF77AB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5B85-E088-49B5-9178-36BEBC70B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39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42519-F448-4C0C-A0B3-E2211262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4548-2EBE-4396-A4B4-C6510D7A8205}" type="datetimeFigureOut">
              <a:rPr lang="en-AU" smtClean="0"/>
              <a:t>22/09/2020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605102-7117-4C1E-9B6B-F5CDBE1A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E6787-D62A-4694-B837-498ABD8B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5B85-E088-49B5-9178-36BEBC70B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47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FDA0-1ACE-4619-9091-22F7F16A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741B8-DFC7-4A9C-B751-3DC957AA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FDFA1-A74E-46ED-8536-374ED5A49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1ECBA-14EF-494B-BECB-E17E76F8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4548-2EBE-4396-A4B4-C6510D7A8205}" type="datetimeFigureOut">
              <a:rPr lang="en-AU" smtClean="0"/>
              <a:t>22/09/2020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96A2C-48B0-45C7-99EF-F82F3DD7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71DF9-9BF4-4817-81A8-7477352D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5B85-E088-49B5-9178-36BEBC70B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94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57D8-2116-4EB8-96BD-F538663C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53C81-DE71-4E15-B9F6-0B67E4979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2F714-D6EE-4F25-86A2-936DB0709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211CF-9F88-424C-8799-F262490E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4548-2EBE-4396-A4B4-C6510D7A8205}" type="datetimeFigureOut">
              <a:rPr lang="en-AU" smtClean="0"/>
              <a:t>22/09/2020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754FA-5CE9-4CDC-AD60-658E92D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7B9CF-3211-497A-BC15-4FB855F6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5B85-E088-49B5-9178-36BEBC70B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32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64FF9-520E-406B-B881-74877954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8F0E8-E424-40F3-9161-50D6FC1F5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7E955-12A5-43FD-A518-111F3395E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4548-2EBE-4396-A4B4-C6510D7A8205}" type="datetimeFigureOut">
              <a:rPr lang="en-AU" smtClean="0"/>
              <a:t>22/09/2020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291B3-B7F2-4372-8514-2137A91F9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E5F50-4D7C-4510-AEB6-38608BB90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5B85-E088-49B5-9178-36BEBC70B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085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9EDF5-7095-484E-A7F1-2CC787845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3038" y="603802"/>
            <a:ext cx="10549180" cy="1992796"/>
          </a:xfrm>
        </p:spPr>
        <p:txBody>
          <a:bodyPr>
            <a:noAutofit/>
          </a:bodyPr>
          <a:lstStyle/>
          <a:p>
            <a:r>
              <a:rPr lang="en-AU" sz="4800" dirty="0"/>
              <a:t>27 year old male </a:t>
            </a:r>
            <a:br>
              <a:rPr lang="en-AU" sz="4800" dirty="0"/>
            </a:br>
            <a:r>
              <a:rPr lang="en-AU" sz="4800" dirty="0"/>
              <a:t>Hard painless lump back of knee medially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08E5E-0E1D-4E82-9BE9-85E2F819F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MRI LEFT KNEE </a:t>
            </a:r>
          </a:p>
          <a:p>
            <a:endParaRPr lang="en-AU" dirty="0"/>
          </a:p>
          <a:p>
            <a:r>
              <a:rPr lang="en-AU" dirty="0"/>
              <a:t>HISTORY </a:t>
            </a:r>
          </a:p>
          <a:p>
            <a:r>
              <a:rPr lang="en-AU" dirty="0"/>
              <a:t>Previous Baker's cyst excision.? Recurrence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545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4725F9-DF2E-434E-BCC4-20822D232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94" y="1095155"/>
            <a:ext cx="4087315" cy="4667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7BFC6C-453B-4096-9228-73A56B8E4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505" y="1095155"/>
            <a:ext cx="4087315" cy="46676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BF8935-9642-4699-AA27-B38D41B68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011" y="1095155"/>
            <a:ext cx="4087315" cy="46676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AF2769-9556-4E67-B9C8-E6BACE4883BB}"/>
              </a:ext>
            </a:extLst>
          </p:cNvPr>
          <p:cNvSpPr txBox="1"/>
          <p:nvPr/>
        </p:nvSpPr>
        <p:spPr>
          <a:xfrm>
            <a:off x="604434" y="5951349"/>
            <a:ext cx="1084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PD                                                                                          PDFS                                                                                 T2FS</a:t>
            </a:r>
          </a:p>
        </p:txBody>
      </p:sp>
    </p:spTree>
    <p:extLst>
      <p:ext uri="{BB962C8B-B14F-4D97-AF65-F5344CB8AC3E}">
        <p14:creationId xmlns:p14="http://schemas.microsoft.com/office/powerpoint/2010/main" val="161109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28B63-F307-4AF6-9281-C8007AF4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672" y="5885268"/>
            <a:ext cx="10515600" cy="779004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                             PD                                                 PDFS Mid 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146F5D-5638-4130-9AAE-2A11218AB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71" y="0"/>
            <a:ext cx="5129785" cy="58581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951C3D-F282-40F8-ADD3-423949CA3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153502" cy="58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4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28B63-F307-4AF6-9281-C8007AF4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672" y="6015444"/>
            <a:ext cx="10515600" cy="64882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                     PD                                                      PDFS medial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76D0B1-E73F-4D05-A244-5267EE8BE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0" t="5650" r="4486" b="7563"/>
          <a:stretch/>
        </p:blipFill>
        <p:spPr>
          <a:xfrm>
            <a:off x="1334101" y="63553"/>
            <a:ext cx="4529470" cy="59518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2518E6-2BDF-48A8-B397-0641D6FA2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8" t="9026" r="9570" b="11359"/>
          <a:stretch/>
        </p:blipFill>
        <p:spPr>
          <a:xfrm>
            <a:off x="6096000" y="193728"/>
            <a:ext cx="4529470" cy="57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2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28B63-F307-4AF6-9281-C8007AF4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672" y="6124352"/>
            <a:ext cx="10515600" cy="539919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                     T1                                                 PD                     coronal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9B88CD-24E8-4815-B79D-36ECB7D0A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" t="9612" r="7389" b="9767"/>
          <a:stretch/>
        </p:blipFill>
        <p:spPr>
          <a:xfrm>
            <a:off x="6343523" y="193728"/>
            <a:ext cx="5273749" cy="5528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DAA9DB-4CD4-416E-8E7B-F2D37FDA6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87" t="5196" r="8806" b="8837"/>
          <a:stretch/>
        </p:blipFill>
        <p:spPr>
          <a:xfrm>
            <a:off x="901605" y="193728"/>
            <a:ext cx="4783271" cy="56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96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38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27 year old male  Hard painless lump back of knee medially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year old male  Hard painless lump back of knee medially</dc:title>
  <dc:creator>RHH Dept of Medical Imaging</dc:creator>
  <cp:lastModifiedBy>RHH Dept of Medical Imaging</cp:lastModifiedBy>
  <cp:revision>4</cp:revision>
  <dcterms:created xsi:type="dcterms:W3CDTF">2020-09-22T00:14:38Z</dcterms:created>
  <dcterms:modified xsi:type="dcterms:W3CDTF">2020-09-22T00:41:20Z</dcterms:modified>
</cp:coreProperties>
</file>