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19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92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3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74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55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75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29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35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6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81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10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7D55-9A51-4DCC-96A8-743BEA378CB2}" type="datetimeFigureOut">
              <a:rPr lang="pt-BR" smtClean="0"/>
              <a:t>03/12/2020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D4143-5BE9-48B5-B7A3-EEC45305C8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5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ucas.lobo\Desktop\0\0.Seq6.Ser4.Im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36712"/>
            <a:ext cx="5576841" cy="535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3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as.lobo\Desktop\0\0.Seq7.Ser7.Img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3656497" cy="351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ucas.lobo\Desktop\0\0.Seq7.Ser7.Img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3672408" cy="352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ucas.lobo\Desktop\0\0.Seq8.Ser2.Img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738538" cy="3591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59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cas.lobo\Desktop\Matos,Pietra Rios Dantas de Oliveira\Matos,Pietra Rios Dantas de Oliveira.Seq31.Ser8.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4362451" cy="41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ucas.lobo\Desktop\Matos,Pietra Rios Dantas de Oliveira\Matos,Pietra Rios Dantas de Oliveira.Seq31.Ser8.Img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842" y="908721"/>
            <a:ext cx="4362450" cy="41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5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ucas.lobo\Desktop\Matos,Pietra Rios Dantas de Oliveira\Matos,Pietra Rios Dantas de Oliveira.Seq6.Ser9.Im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16000"/>
            <a:ext cx="4899494" cy="470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ucas.lobo\Desktop\Matos,Pietra Rios Dantas de Oliveira\Matos,Pietra Rios Dantas de Oliveira.Seq5.Ser5.Img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978" y="1016001"/>
            <a:ext cx="4899494" cy="470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642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Apresentação na tela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Labchecap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Lobo</dc:creator>
  <cp:lastModifiedBy>Lucas Lobo</cp:lastModifiedBy>
  <cp:revision>2</cp:revision>
  <dcterms:created xsi:type="dcterms:W3CDTF">2020-12-03T18:39:18Z</dcterms:created>
  <dcterms:modified xsi:type="dcterms:W3CDTF">2020-12-03T18:52:05Z</dcterms:modified>
</cp:coreProperties>
</file>