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1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15C67-1EA2-43C3-8610-3E639534AC4B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0FCF-B656-423D-8F96-AA07A5B88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4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15C67-1EA2-43C3-8610-3E639534AC4B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0FCF-B656-423D-8F96-AA07A5B88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45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15C67-1EA2-43C3-8610-3E639534AC4B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0FCF-B656-423D-8F96-AA07A5B88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92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15C67-1EA2-43C3-8610-3E639534AC4B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0FCF-B656-423D-8F96-AA07A5B88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492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15C67-1EA2-43C3-8610-3E639534AC4B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0FCF-B656-423D-8F96-AA07A5B88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73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15C67-1EA2-43C3-8610-3E639534AC4B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0FCF-B656-423D-8F96-AA07A5B88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754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15C67-1EA2-43C3-8610-3E639534AC4B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0FCF-B656-423D-8F96-AA07A5B88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59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15C67-1EA2-43C3-8610-3E639534AC4B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0FCF-B656-423D-8F96-AA07A5B88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69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15C67-1EA2-43C3-8610-3E639534AC4B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0FCF-B656-423D-8F96-AA07A5B88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15C67-1EA2-43C3-8610-3E639534AC4B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0FCF-B656-423D-8F96-AA07A5B88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240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15C67-1EA2-43C3-8610-3E639534AC4B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0FCF-B656-423D-8F96-AA07A5B88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09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15C67-1EA2-43C3-8610-3E639534AC4B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B0FCF-B656-423D-8F96-AA07A5B88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55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7515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 smtClean="0"/>
              <a:t>42 </a:t>
            </a:r>
            <a:r>
              <a:rPr lang="en-US" dirty="0" err="1" smtClean="0"/>
              <a:t>yo</a:t>
            </a:r>
            <a:r>
              <a:rPr lang="en-US" dirty="0" smtClean="0"/>
              <a:t> man with longstanding back and pelvic/perineal pain. History of </a:t>
            </a:r>
            <a:r>
              <a:rPr lang="en-US" dirty="0" err="1" smtClean="0"/>
              <a:t>transrectal</a:t>
            </a:r>
            <a:r>
              <a:rPr lang="en-US" dirty="0" smtClean="0"/>
              <a:t> </a:t>
            </a:r>
            <a:r>
              <a:rPr lang="en-US" dirty="0" err="1" smtClean="0"/>
              <a:t>botox</a:t>
            </a:r>
            <a:r>
              <a:rPr lang="en-US" dirty="0" smtClean="0"/>
              <a:t> injection into </a:t>
            </a:r>
            <a:r>
              <a:rPr lang="en-US" dirty="0" err="1" smtClean="0"/>
              <a:t>levator</a:t>
            </a:r>
            <a:r>
              <a:rPr lang="en-US" dirty="0" smtClean="0"/>
              <a:t> </a:t>
            </a:r>
            <a:r>
              <a:rPr lang="en-US" dirty="0" err="1" smtClean="0"/>
              <a:t>ani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Thank you for </a:t>
            </a:r>
            <a:r>
              <a:rPr lang="en-US" smtClean="0"/>
              <a:t>any help!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192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09044"/>
            <a:ext cx="3896566" cy="3524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7606"/>
            <a:ext cx="4343400" cy="3678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52600" y="3962400"/>
            <a:ext cx="675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T2 FS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70535" y="3892587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1" y="4724400"/>
            <a:ext cx="762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arrows correspond to the same lesion. The other T2-hyperintense lesion above and below this were showed similar T1 characteristics but not as clearly demonstrated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90267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7924800" cy="129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Here’s the largest lesion (same as arrows above) pre and post contrast. It’s subtle but there does appear to be some enhancement when I measure the intensities</a:t>
            </a:r>
            <a:endParaRPr 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71601"/>
            <a:ext cx="434604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667000"/>
            <a:ext cx="3863196" cy="3537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416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233363"/>
            <a:ext cx="6781800" cy="1981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Not sure if this is real/relevant, but there might be a prominent draining vein to the largest lesion?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828800"/>
            <a:ext cx="5048250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9316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104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dcterms:created xsi:type="dcterms:W3CDTF">2020-09-24T17:19:10Z</dcterms:created>
  <dcterms:modified xsi:type="dcterms:W3CDTF">2020-09-24T17:40:50Z</dcterms:modified>
</cp:coreProperties>
</file>