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86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81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24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46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67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09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88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1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52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52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3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AB66E-4DA1-49DD-B79E-7CBD02A05433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B04E4-6106-4610-A1B5-E4A6CB1816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2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38 </a:t>
            </a:r>
            <a:r>
              <a:rPr lang="pt-BR" dirty="0" err="1" smtClean="0"/>
              <a:t>years</a:t>
            </a:r>
            <a:r>
              <a:rPr lang="pt-BR" dirty="0" smtClean="0"/>
              <a:t> </a:t>
            </a:r>
            <a:r>
              <a:rPr lang="pt-BR" dirty="0" err="1" smtClean="0"/>
              <a:t>old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Female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Medial </a:t>
            </a:r>
            <a:r>
              <a:rPr lang="pt-BR" dirty="0" err="1" smtClean="0"/>
              <a:t>clavicle</a:t>
            </a:r>
            <a:r>
              <a:rPr lang="pt-BR" dirty="0" smtClean="0"/>
              <a:t> </a:t>
            </a:r>
            <a:r>
              <a:rPr lang="pt-BR" dirty="0" err="1" smtClean="0"/>
              <a:t>uptake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bone</a:t>
            </a:r>
            <a:r>
              <a:rPr lang="pt-BR" dirty="0" smtClean="0"/>
              <a:t> </a:t>
            </a:r>
            <a:r>
              <a:rPr lang="pt-BR" dirty="0" err="1" smtClean="0"/>
              <a:t>scintigraphy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err="1" smtClean="0"/>
              <a:t>Refers</a:t>
            </a:r>
            <a:r>
              <a:rPr lang="pt-BR" dirty="0" smtClean="0"/>
              <a:t> no </a:t>
            </a:r>
            <a:r>
              <a:rPr lang="pt-BR" dirty="0" err="1" smtClean="0"/>
              <a:t>pain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Don’t</a:t>
            </a:r>
            <a:r>
              <a:rPr lang="pt-BR" dirty="0" smtClean="0"/>
              <a:t> </a:t>
            </a:r>
            <a:r>
              <a:rPr lang="pt-BR" dirty="0" err="1" smtClean="0"/>
              <a:t>know</a:t>
            </a:r>
            <a:r>
              <a:rPr lang="pt-BR" dirty="0" smtClean="0"/>
              <a:t> </a:t>
            </a:r>
            <a:r>
              <a:rPr lang="pt-BR" dirty="0" err="1" smtClean="0"/>
              <a:t>why</a:t>
            </a:r>
            <a:r>
              <a:rPr lang="pt-BR" dirty="0" smtClean="0"/>
              <a:t> </a:t>
            </a:r>
            <a:r>
              <a:rPr lang="pt-BR" dirty="0" err="1" smtClean="0"/>
              <a:t>realized</a:t>
            </a:r>
            <a:r>
              <a:rPr lang="pt-BR" dirty="0" smtClean="0"/>
              <a:t> </a:t>
            </a:r>
            <a:r>
              <a:rPr lang="pt-BR" dirty="0" err="1" smtClean="0"/>
              <a:t>scintigraphy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31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1914525"/>
            <a:ext cx="550545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22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333500"/>
            <a:ext cx="4038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81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256584" cy="563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385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48680"/>
            <a:ext cx="4374604" cy="592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49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Any</a:t>
            </a:r>
            <a:r>
              <a:rPr lang="pt-BR" dirty="0" smtClean="0"/>
              <a:t> help?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2033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</Words>
  <Application>Microsoft Office PowerPoint</Application>
  <PresentationFormat>Apresentação na tela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38 years old Female Medial clavicle uptake on bone scintigraphy. Refers no pain Don’t know why realized scintigraphy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38 years old Female Medial clavicle uptake on bone scintigraphy. Refers no pain Don’t know why realized scintigraphy</dc:title>
  <dc:creator>dvilela</dc:creator>
  <cp:lastModifiedBy>dvilela</cp:lastModifiedBy>
  <cp:revision>3</cp:revision>
  <dcterms:created xsi:type="dcterms:W3CDTF">2020-09-17T21:15:35Z</dcterms:created>
  <dcterms:modified xsi:type="dcterms:W3CDTF">2020-09-17T21:52:54Z</dcterms:modified>
</cp:coreProperties>
</file>