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A9E4-A07A-5F44-9D2A-B8CA5B821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96E24-BC23-8B49-A7FD-2DCF6D674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58BE-7399-4D41-A3A9-B9DCDBD7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E1AB-5D4B-D548-87E4-6F07217F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7E6B9-1855-7247-AF03-870E5E93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2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7B11-2EF3-B84E-80D8-6F8149E4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311C1-5476-DB44-97E7-9125167EF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31A28-3CE0-4445-834D-091038FE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A7A54-8B19-884A-A3C4-25DABF42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F50D-3C5A-844A-A99D-B1AFC313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B4020-5D07-794D-95E1-06E1C7C88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352C8-D59B-DE4C-802E-597965D2F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6FAD9-2097-6A44-8A38-9F67FBC4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C59E-8E81-A84F-A13F-8C721E39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4D8DC-D16C-E94F-84F6-DAD511A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3FF7-614F-BF46-9304-960D964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E3D3-FB3E-214E-B1D5-DB4950B0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E687C-EF22-6E49-AA3B-19011FA7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397E-E46E-3647-A71F-2F155BEC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B8154-0651-BE49-AD6B-4A1A81ED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591A-EED5-4F40-A610-9BAA0A21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86BD-3563-2042-92A5-BC8AB15B9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197F9-7F6D-5E42-B443-06E1A8EC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6A82-E6E0-8544-83A5-7ADA1F60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AF2CC-37DC-CE44-9AD7-79F25F0A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E85B-60A5-6F4E-879A-27FC4279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76F38-CFDF-BE45-9CE4-84E5932F8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4DD60-5A42-EC46-BF91-1F43076F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B9871-96C6-2E47-A0E2-15BBAE35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75A55-B287-B64D-A1C0-300B3182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DFBF3-4557-F744-8806-A7AD0DE5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40CB-1582-964C-91E7-D203A203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CD807-2E5F-7945-A8E1-CF584E0B7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50A2A-6E13-E54A-8198-285E3082C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9EA64-C4A4-9E40-9C4F-1F753ECB4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80FBB-9F60-0A4C-B0FC-2333C1D0F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D6C61-4A25-1545-B66B-DD68FCC8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80441-865E-474B-A088-9C8AA560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C1414-E1C4-8948-A19C-56999E27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FA69-5379-2645-B8A0-C98BFE0C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37D76-788B-1D4A-8023-A4F0B62F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636BC-9089-4245-A8F9-8ADD6F45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FB140-1188-6A47-BD69-87FD097B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1779F-46D0-7541-AFD8-5A73185A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EB461-CB2D-7846-B101-068F87DD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BD107-C460-9E4E-9384-7F43D7BA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1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2B4A-4D05-C64C-A086-1087548C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575C-6005-F343-85F4-0F2B207A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92F3-739B-5948-8356-23AD440B2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8C589-39A7-0341-B337-1229F500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2819-AC11-5340-BD45-489BC9EC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B124A-A51E-E046-A993-667B846B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12C7-DF7E-C04F-9C05-76F94A6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F22FF-336A-264A-8817-31A377387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B184C-003B-A846-8D25-11D4E3FFB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37CC0-AF99-4B4D-9D11-FD27C97D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98F49-7922-BB48-85F9-4216B1B1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7EA9C-E669-E14F-9FC2-CB702823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0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87BB1-81F2-5B43-B0DC-9D5461EE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EB958-1B74-8348-A0EC-D11C00F7D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95EC7-67CA-6642-8E2B-A7D738400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B473-BF70-BE4D-ACA4-7885679A7E40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8B14B-3479-A340-ADFB-D192C2061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33A2-577B-A048-9A42-20181FBA6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3B76-6103-034C-A148-DDBF0583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D2DCA-6DFD-C54E-9FD4-FF4E09AF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C/o sudden onset low back pain after lifting weight </a:t>
            </a:r>
          </a:p>
        </p:txBody>
      </p:sp>
    </p:spTree>
    <p:extLst>
      <p:ext uri="{BB962C8B-B14F-4D97-AF65-F5344CB8AC3E}">
        <p14:creationId xmlns:p14="http://schemas.microsoft.com/office/powerpoint/2010/main" val="259896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D5476DC-FF57-1640-B76A-9ACCD591A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0" r="976"/>
          <a:stretch/>
        </p:blipFill>
        <p:spPr>
          <a:xfrm>
            <a:off x="1000125" y="503237"/>
            <a:ext cx="9821863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3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0C0C-BC8E-234D-9002-ACCB636E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FE03E41-03EA-0B4B-ACCD-DB43405F5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52" t="-1247" r="2229" b="-2341"/>
          <a:stretch/>
        </p:blipFill>
        <p:spPr>
          <a:xfrm>
            <a:off x="266700" y="179387"/>
            <a:ext cx="11658600" cy="61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8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8109D74-A917-6F46-BB72-4E661E051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3922" r="2053" b="3390"/>
          <a:stretch/>
        </p:blipFill>
        <p:spPr>
          <a:xfrm>
            <a:off x="304800" y="598714"/>
            <a:ext cx="11636829" cy="5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94457A7-AE1B-B34B-9C99-59D7EF793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"/>
          <a:stretch/>
        </p:blipFill>
        <p:spPr>
          <a:xfrm>
            <a:off x="138965" y="365125"/>
            <a:ext cx="11726464" cy="59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9FC9-E2D5-134F-AF98-F2F7AE5F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D185A3C-ADD1-DD4C-986D-7074B75F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860"/>
            <a:ext cx="12192000" cy="61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7D5C-45D6-9843-BAF2-DD959B07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5BEBC69-268F-524E-8CD1-7F650763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796"/>
            <a:ext cx="12192000" cy="6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19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11</Words>
  <Application>Microsoft Macintosh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C/o sudden onset low back pain after lifting weight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C/o sudden onset low back pain after lifting weight </dc:title>
  <dc:creator>sagar tomer</dc:creator>
  <cp:lastModifiedBy>sagar tomer</cp:lastModifiedBy>
  <cp:revision>3</cp:revision>
  <dcterms:created xsi:type="dcterms:W3CDTF">2021-01-18T16:21:25Z</dcterms:created>
  <dcterms:modified xsi:type="dcterms:W3CDTF">2021-01-25T20:27:16Z</dcterms:modified>
</cp:coreProperties>
</file>