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8" r:id="rId5"/>
    <p:sldId id="281" r:id="rId6"/>
    <p:sldId id="575" r:id="rId7"/>
    <p:sldId id="574" r:id="rId8"/>
  </p:sldIdLst>
  <p:sldSz cx="14630400" cy="8229600"/>
  <p:notesSz cx="6858000" cy="9144000"/>
  <p:defaultTextStyle>
    <a:defPPr>
      <a:defRPr lang="en-US"/>
    </a:defPPr>
    <a:lvl1pPr algn="l" defTabSz="7315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731520" algn="l" defTabSz="7315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463040" algn="l" defTabSz="7315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2194560" algn="l" defTabSz="7315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2926080" algn="l" defTabSz="73152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3657600" algn="l" defTabSz="73152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4389120" algn="l" defTabSz="73152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5120640" algn="l" defTabSz="73152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5852160" algn="l" defTabSz="73152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27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88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8"/>
    <a:srgbClr val="CBCAC0"/>
    <a:srgbClr val="EFEDDC"/>
    <a:srgbClr val="FFFDEE"/>
    <a:srgbClr val="FFF9D8"/>
    <a:srgbClr val="F5F3E8"/>
    <a:srgbClr val="F7EEC6"/>
    <a:srgbClr val="F9F2EB"/>
    <a:srgbClr val="FF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napToGrid="0" snapToObjects="1">
      <p:cViewPr varScale="1">
        <p:scale>
          <a:sx n="56" d="100"/>
          <a:sy n="56" d="100"/>
        </p:scale>
        <p:origin x="126" y="3672"/>
      </p:cViewPr>
      <p:guideLst>
        <p:guide orient="horz" pos="1620"/>
        <p:guide pos="5527"/>
        <p:guide orient="horz" pos="2592"/>
        <p:guide pos="88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Franklin Gothic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FE89A28E-8D3D-214C-A6D5-3EE072C03F30}" type="datetimeFigureOut">
              <a:rPr lang="en-US">
                <a:latin typeface="Franklin Gothic Book"/>
                <a:cs typeface="Franklin Gothic Book"/>
              </a:rPr>
              <a:pPr>
                <a:defRPr/>
              </a:pPr>
              <a:t>01/14/2021</a:t>
            </a:fld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charset="0"/>
              </a:defRPr>
            </a:lvl1pPr>
          </a:lstStyle>
          <a:p>
            <a:pPr>
              <a:defRPr/>
            </a:pPr>
            <a:fld id="{06C6B31E-6B57-6940-B0AA-5F8AB76B27B2}" type="slidenum">
              <a:rPr lang="en-US">
                <a:latin typeface="Franklin Gothic Book"/>
                <a:cs typeface="Franklin Gothic Book"/>
              </a:rPr>
              <a:pPr>
                <a:defRPr/>
              </a:pPr>
              <a:t>‹#›</a:t>
            </a:fld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64407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fld id="{C87C8EE6-C1E5-FB4F-9200-3E2A9B8FC1CE}" type="datetimeFigureOut">
              <a:rPr lang="en-US" smtClean="0"/>
              <a:pPr>
                <a:defRPr/>
              </a:pPr>
              <a:t>01/14/2021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Franklin Gothic Book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Book"/>
                <a:cs typeface="Franklin Gothic Book"/>
              </a:defRPr>
            </a:lvl1pPr>
          </a:lstStyle>
          <a:p>
            <a:pPr>
              <a:defRPr/>
            </a:pPr>
            <a:fld id="{D6412B6B-C898-1E42-8EB7-73A38B54A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8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3152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Franklin Gothic Book"/>
        <a:ea typeface="ＭＳ Ｐゴシック" charset="0"/>
        <a:cs typeface="Franklin Gothic Book"/>
      </a:defRPr>
    </a:lvl1pPr>
    <a:lvl2pPr marL="731520" algn="l" defTabSz="73152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Franklin Gothic Book"/>
        <a:ea typeface="Franklin Gothic Book"/>
        <a:cs typeface="Franklin Gothic Book"/>
      </a:defRPr>
    </a:lvl2pPr>
    <a:lvl3pPr marL="1463040" algn="l" defTabSz="73152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Franklin Gothic Book"/>
        <a:ea typeface="Franklin Gothic Book"/>
        <a:cs typeface="Franklin Gothic Book"/>
      </a:defRPr>
    </a:lvl3pPr>
    <a:lvl4pPr marL="2194560" algn="l" defTabSz="73152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Franklin Gothic Book"/>
        <a:ea typeface="Franklin Gothic Book"/>
        <a:cs typeface="Franklin Gothic Book"/>
      </a:defRPr>
    </a:lvl4pPr>
    <a:lvl5pPr marL="2926080" algn="l" defTabSz="73152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Franklin Gothic Book"/>
        <a:ea typeface="Franklin Gothic Book"/>
        <a:cs typeface="Franklin Gothic Book"/>
      </a:defRPr>
    </a:lvl5pPr>
    <a:lvl6pPr marL="3657600" algn="l" defTabSz="7315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12B6B-C898-1E42-8EB7-73A38B54AF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4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Integrative, performance, relationship, internal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412B6B-C898-1E42-8EB7-73A38B54AF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h right light.jpg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366" y="-93422"/>
            <a:ext cx="10477194" cy="788249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409" y="-93421"/>
            <a:ext cx="10118534" cy="83230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878082" y="4398381"/>
            <a:ext cx="7529382" cy="263347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3200" i="1">
                <a:solidFill>
                  <a:schemeClr val="accent5">
                    <a:lumMod val="50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7595235"/>
            <a:ext cx="14640560" cy="640080"/>
          </a:xfrm>
          <a:prstGeom prst="rect">
            <a:avLst/>
          </a:prstGeom>
          <a:solidFill>
            <a:srgbClr val="0042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" name="Picture 19" descr="UTSW_14_Logo_White-radiology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696" y="7535967"/>
            <a:ext cx="2424989" cy="744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89" y="317489"/>
            <a:ext cx="8317645" cy="4080890"/>
          </a:xfrm>
        </p:spPr>
        <p:txBody>
          <a:bodyPr vert="horz" lIns="146304" tIns="73152" rIns="146304" bIns="73152" rtlCol="0" anchor="b" anchorCtr="0">
            <a:normAutofit/>
          </a:bodyPr>
          <a:lstStyle>
            <a:lvl1pPr algn="r">
              <a:defRPr lang="en-US" sz="7000" b="0" i="0" cap="small" spc="24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Franklin Gothic Medium"/>
                <a:ea typeface="+mj-ea"/>
                <a:cs typeface="+mj-cs"/>
              </a:defRPr>
            </a:lvl1pPr>
          </a:lstStyle>
          <a:p>
            <a:pPr lvl="0" algn="r" defTabSz="1463040" eaLnBrk="1" latinLnBrk="0" hangingPunct="1">
              <a:spcAft>
                <a:spcPts val="960"/>
              </a:spcAft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6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292608" y="164592"/>
            <a:ext cx="14045184" cy="79004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36170" y="5177963"/>
            <a:ext cx="2699590" cy="2887808"/>
          </a:xfrm>
          <a:prstGeom prst="rect">
            <a:avLst/>
          </a:prstGeom>
          <a:solidFill>
            <a:srgbClr val="41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608" y="175861"/>
            <a:ext cx="14045184" cy="5087298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6350">
            <a:noFill/>
            <a:round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cxnSp>
        <p:nvCxnSpPr>
          <p:cNvPr id="12" name="Straight Connector 11"/>
          <p:cNvCxnSpPr/>
          <p:nvPr userDrawn="1"/>
        </p:nvCxnSpPr>
        <p:spPr>
          <a:xfrm>
            <a:off x="295142" y="5177963"/>
            <a:ext cx="14042650" cy="0"/>
          </a:xfrm>
          <a:prstGeom prst="line">
            <a:avLst/>
          </a:prstGeom>
          <a:ln w="139700" cmpd="tri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0128" y="1183342"/>
            <a:ext cx="9970253" cy="3557838"/>
          </a:xfrm>
          <a:noFill/>
        </p:spPr>
        <p:txBody>
          <a:bodyPr bIns="146304" anchor="t" anchorCtr="0">
            <a:normAutofit/>
          </a:bodyPr>
          <a:lstStyle>
            <a:lvl1pPr algn="ctr">
              <a:defRPr lang="en-US" sz="6400" b="1" i="0" kern="1200" cap="small" spc="320" baseline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165100" dist="50800" dir="3960000" algn="tl" rotWithShape="0">
                    <a:schemeClr val="tx1">
                      <a:alpha val="97000"/>
                    </a:schemeClr>
                  </a:outerShdw>
                </a:effectLst>
                <a:latin typeface="Arial Black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000" y="9843249"/>
            <a:ext cx="3151805" cy="7261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0130" y="5518743"/>
            <a:ext cx="9970253" cy="2120408"/>
          </a:xfrm>
        </p:spPr>
        <p:txBody>
          <a:bodyPr vert="horz" lIns="146304" tIns="73152" rIns="146304" bIns="146304" rtlCol="0" anchor="t" anchorCtr="0">
            <a:noAutofit/>
          </a:bodyPr>
          <a:lstStyle>
            <a:lvl1pPr marL="0" indent="0" algn="ctr">
              <a:buNone/>
              <a:defRPr lang="en-US" sz="3200" b="0" i="0" cap="none" spc="32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Arial"/>
                <a:ea typeface="+mj-ea"/>
                <a:cs typeface="Arial"/>
              </a:defRPr>
            </a:lvl1pPr>
            <a:lvl2pPr marL="828040" indent="0">
              <a:buNone/>
              <a:def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2pPr>
            <a:lvl3pPr marL="1275080" indent="0">
              <a:buNone/>
              <a:defRPr lang="en-US" sz="320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3pPr>
            <a:lvl4pPr marL="1831341" indent="0">
              <a:buNone/>
              <a:def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4pPr>
            <a:lvl5pPr marL="2646680" indent="0">
              <a:buNone/>
              <a:def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4" name="Picture 13" descr="UTSW_14_Logo_White-radiology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611" y="6324799"/>
            <a:ext cx="2424989" cy="7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6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92608" y="269891"/>
            <a:ext cx="14045184" cy="77951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69891"/>
            <a:ext cx="11343562" cy="4834170"/>
          </a:xfrm>
          <a:noFill/>
          <a:ln>
            <a:noFill/>
          </a:ln>
        </p:spPr>
        <p:txBody>
          <a:bodyPr>
            <a:normAutofit/>
          </a:bodyPr>
          <a:lstStyle>
            <a:lvl1pPr algn="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292608" y="5104059"/>
            <a:ext cx="14045184" cy="2960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546626" y="269891"/>
            <a:ext cx="2820886" cy="7795883"/>
          </a:xfrm>
          <a:prstGeom prst="rect">
            <a:avLst/>
          </a:prstGeom>
          <a:solidFill>
            <a:srgbClr val="41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5092" y="5096122"/>
            <a:ext cx="13769893" cy="0"/>
          </a:xfrm>
          <a:prstGeom prst="line">
            <a:avLst/>
          </a:prstGeom>
          <a:ln w="152400" cap="rnd" cmpd="sng">
            <a:solidFill>
              <a:schemeClr val="tx2">
                <a:lumMod val="50000"/>
              </a:schemeClr>
            </a:solidFill>
            <a:prstDash val="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7000" y="9843250"/>
            <a:ext cx="3151805" cy="7261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60130" y="5518745"/>
            <a:ext cx="9970253" cy="2120408"/>
          </a:xfrm>
        </p:spPr>
        <p:txBody>
          <a:bodyPr vert="horz" lIns="146304" tIns="73152" rIns="146304" bIns="146304" rtlCol="0" anchor="t" anchorCtr="0">
            <a:noAutofit/>
          </a:bodyPr>
          <a:lstStyle>
            <a:lvl1pPr marL="0" indent="0" algn="r">
              <a:buNone/>
              <a:defRPr lang="en-US" sz="3200" b="0" i="1" cap="none" spc="32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Franklin Gothic Book"/>
                <a:ea typeface="+mj-ea"/>
                <a:cs typeface="Franklin Gothic Book"/>
              </a:defRPr>
            </a:lvl1pPr>
            <a:lvl2pPr marL="828040" indent="0">
              <a:buNone/>
              <a:def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2pPr>
            <a:lvl3pPr marL="1275080" indent="0">
              <a:buNone/>
              <a:defRPr lang="en-US" sz="320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3pPr>
            <a:lvl4pPr marL="1831341" indent="0">
              <a:buNone/>
              <a:def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4pPr>
            <a:lvl5pPr marL="2646680" indent="0">
              <a:buNone/>
              <a:def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pic>
        <p:nvPicPr>
          <p:cNvPr id="15" name="Picture 14" descr="UTSW_14_Logo_White-radiology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70" y="5893513"/>
            <a:ext cx="2631149" cy="8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31520" y="1677912"/>
            <a:ext cx="13167360" cy="6167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7595235"/>
            <a:ext cx="14640560" cy="640080"/>
          </a:xfrm>
          <a:prstGeom prst="rect">
            <a:avLst/>
          </a:prstGeom>
          <a:solidFill>
            <a:srgbClr val="0042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 descr="UTSW_14_Logo_White-radiolog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696" y="7535967"/>
            <a:ext cx="2424989" cy="744931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2"/>
            <a:ext cx="14630400" cy="1492093"/>
          </a:xfrm>
          <a:prstGeom prst="rect">
            <a:avLst/>
          </a:prstGeom>
          <a:solidFill>
            <a:srgbClr val="FFFFFF"/>
          </a:solidFill>
        </p:spPr>
        <p:txBody>
          <a:bodyPr vert="horz" lIns="731520" tIns="73152" rIns="731520" bIns="7315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7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31520" y="1719582"/>
            <a:ext cx="6543715" cy="582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7303195" y="1719582"/>
            <a:ext cx="6539789" cy="582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7595235"/>
            <a:ext cx="14640560" cy="640080"/>
          </a:xfrm>
          <a:prstGeom prst="rect">
            <a:avLst/>
          </a:prstGeom>
          <a:solidFill>
            <a:srgbClr val="0042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UTSW_14_Logo_White-radiolog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696" y="7535967"/>
            <a:ext cx="2424989" cy="744931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0" y="2"/>
            <a:ext cx="14630400" cy="1492093"/>
          </a:xfrm>
          <a:prstGeom prst="rect">
            <a:avLst/>
          </a:prstGeom>
          <a:solidFill>
            <a:srgbClr val="FFFFFF"/>
          </a:solidFill>
        </p:spPr>
        <p:txBody>
          <a:bodyPr vert="horz" lIns="731520" tIns="73152" rIns="731520" bIns="7315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1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7595235"/>
            <a:ext cx="14640560" cy="640080"/>
          </a:xfrm>
          <a:prstGeom prst="rect">
            <a:avLst/>
          </a:prstGeom>
          <a:solidFill>
            <a:srgbClr val="0042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UTSW_14_Logo_White-radiolog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696" y="7535967"/>
            <a:ext cx="2424989" cy="7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7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7595235"/>
            <a:ext cx="14640560" cy="640080"/>
          </a:xfrm>
          <a:prstGeom prst="rect">
            <a:avLst/>
          </a:prstGeom>
          <a:solidFill>
            <a:srgbClr val="0042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UTSW_14_Logo_White-radiolog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696" y="7535967"/>
            <a:ext cx="2424989" cy="7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0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AC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"/>
            <a:ext cx="14630400" cy="1492093"/>
          </a:xfrm>
          <a:prstGeom prst="rect">
            <a:avLst/>
          </a:prstGeom>
          <a:solidFill>
            <a:srgbClr val="FFFFFF"/>
          </a:solidFill>
        </p:spPr>
        <p:txBody>
          <a:bodyPr vert="horz" lIns="731520" tIns="73152" rIns="731520" bIns="7315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691040"/>
            <a:ext cx="13167360" cy="5659722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563150"/>
            <a:ext cx="14630400" cy="0"/>
          </a:xfrm>
          <a:prstGeom prst="line">
            <a:avLst/>
          </a:prstGeom>
          <a:ln w="63500" cmpd="thinThick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36" r:id="rId3"/>
    <p:sldLayoutId id="2147483729" r:id="rId4"/>
    <p:sldLayoutId id="2147483733" r:id="rId5"/>
    <p:sldLayoutId id="2147483731" r:id="rId6"/>
    <p:sldLayoutId id="2147483732" r:id="rId7"/>
  </p:sldLayoutIdLst>
  <p:hf hdr="0" ftr="0" dt="0"/>
  <p:txStyles>
    <p:titleStyle>
      <a:lvl1pPr algn="l" defTabSz="731520" rtl="0" eaLnBrk="1" fontAlgn="base" hangingPunct="1">
        <a:spcBef>
          <a:spcPct val="0"/>
        </a:spcBef>
        <a:spcAft>
          <a:spcPct val="0"/>
        </a:spcAft>
        <a:defRPr sz="5100" b="1" kern="1200">
          <a:solidFill>
            <a:srgbClr val="004278"/>
          </a:solidFill>
          <a:latin typeface="+mj-lt"/>
          <a:ea typeface="Franklin Gothic Book"/>
          <a:cs typeface="Franklin Gothic Book"/>
        </a:defRPr>
      </a:lvl1pPr>
      <a:lvl2pPr algn="l" defTabSz="73152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4278"/>
          </a:solidFill>
          <a:latin typeface="Helvetica" charset="0"/>
          <a:ea typeface="Geneva" charset="0"/>
        </a:defRPr>
      </a:lvl2pPr>
      <a:lvl3pPr algn="l" defTabSz="73152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4278"/>
          </a:solidFill>
          <a:latin typeface="Helvetica" charset="0"/>
          <a:ea typeface="Geneva" charset="0"/>
        </a:defRPr>
      </a:lvl3pPr>
      <a:lvl4pPr algn="l" defTabSz="73152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4278"/>
          </a:solidFill>
          <a:latin typeface="Helvetica" charset="0"/>
          <a:ea typeface="Geneva" charset="0"/>
        </a:defRPr>
      </a:lvl4pPr>
      <a:lvl5pPr algn="l" defTabSz="731520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4278"/>
          </a:solidFill>
          <a:latin typeface="Helvetica" charset="0"/>
          <a:ea typeface="Geneva" charset="0"/>
        </a:defRPr>
      </a:lvl5pPr>
      <a:lvl6pPr marL="731520" algn="l" defTabSz="73152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4278"/>
          </a:solidFill>
          <a:latin typeface="Helvetica" charset="0"/>
          <a:ea typeface="Geneva" charset="0"/>
        </a:defRPr>
      </a:lvl6pPr>
      <a:lvl7pPr marL="1463040" algn="l" defTabSz="73152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4278"/>
          </a:solidFill>
          <a:latin typeface="Helvetica" charset="0"/>
          <a:ea typeface="Geneva" charset="0"/>
        </a:defRPr>
      </a:lvl7pPr>
      <a:lvl8pPr marL="2194560" algn="l" defTabSz="73152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4278"/>
          </a:solidFill>
          <a:latin typeface="Helvetica" charset="0"/>
          <a:ea typeface="Geneva" charset="0"/>
        </a:defRPr>
      </a:lvl8pPr>
      <a:lvl9pPr marL="2926080" algn="l" defTabSz="73152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4278"/>
          </a:solidFill>
          <a:latin typeface="Helvetica" charset="0"/>
          <a:ea typeface="Geneva" charset="0"/>
        </a:defRPr>
      </a:lvl9pPr>
    </p:titleStyle>
    <p:bodyStyle>
      <a:lvl1pPr marL="553720" indent="-409651" algn="l" defTabSz="731520" rtl="0" eaLnBrk="1" fontAlgn="base" hangingPunct="1">
        <a:lnSpc>
          <a:spcPct val="120000"/>
        </a:lnSpc>
        <a:spcBef>
          <a:spcPts val="0"/>
        </a:spcBef>
        <a:spcAft>
          <a:spcPts val="960"/>
        </a:spcAft>
        <a:buClr>
          <a:schemeClr val="accent4">
            <a:lumMod val="75000"/>
          </a:schemeClr>
        </a:buClr>
        <a:buSzPct val="140000"/>
        <a:buFont typeface="Arial"/>
        <a:buChar char="•"/>
        <a:defRPr lang="en-US" sz="3200" b="1" i="0" kern="1200" cap="none" spc="208" baseline="0" dirty="0">
          <a:solidFill>
            <a:srgbClr val="1F497D"/>
          </a:solidFill>
          <a:latin typeface="+mn-lt"/>
          <a:ea typeface="+mn-ea"/>
          <a:cs typeface="+mn-cs"/>
        </a:defRPr>
      </a:lvl1pPr>
      <a:lvl2pPr marL="1092200" indent="-395021" algn="l" defTabSz="731520" rtl="0" eaLnBrk="1" fontAlgn="base" hangingPunct="1">
        <a:lnSpc>
          <a:spcPct val="120000"/>
        </a:lnSpc>
        <a:spcBef>
          <a:spcPts val="0"/>
        </a:spcBef>
        <a:spcAft>
          <a:spcPts val="2880"/>
        </a:spcAft>
        <a:buClr>
          <a:schemeClr val="accent5">
            <a:lumMod val="75000"/>
          </a:schemeClr>
        </a:buClr>
        <a:buFont typeface="Wingdings" charset="2"/>
        <a:buChar char="§"/>
        <a:defRPr lang="en-US" sz="3200" kern="1200" spc="208" baseline="0" dirty="0">
          <a:solidFill>
            <a:srgbClr val="1F497D"/>
          </a:solidFill>
          <a:latin typeface="+mn-lt"/>
          <a:ea typeface="+mn-ea"/>
          <a:cs typeface="+mn-cs"/>
        </a:defRPr>
      </a:lvl2pPr>
      <a:lvl3pPr marL="1653541" indent="-395021" algn="l" defTabSz="731520" rtl="0" eaLnBrk="1" fontAlgn="base" hangingPunct="1">
        <a:lnSpc>
          <a:spcPct val="120000"/>
        </a:lnSpc>
        <a:spcBef>
          <a:spcPts val="0"/>
        </a:spcBef>
        <a:spcAft>
          <a:spcPts val="2880"/>
        </a:spcAft>
        <a:buClr>
          <a:schemeClr val="accent6">
            <a:lumMod val="75000"/>
          </a:schemeClr>
        </a:buClr>
        <a:buSzPct val="112000"/>
        <a:buFont typeface="Arial"/>
        <a:buChar char="•"/>
        <a:defRPr lang="en-US" sz="3200" kern="1200" spc="208" baseline="0" dirty="0">
          <a:solidFill>
            <a:srgbClr val="1F497D"/>
          </a:solidFill>
          <a:latin typeface="+mn-lt"/>
          <a:ea typeface="+mn-ea"/>
          <a:cs typeface="+mn-cs"/>
        </a:defRPr>
      </a:lvl3pPr>
      <a:lvl4pPr marL="2192021" indent="-395021" algn="l" defTabSz="731520" rtl="0" eaLnBrk="1" fontAlgn="base" hangingPunct="1">
        <a:lnSpc>
          <a:spcPct val="120000"/>
        </a:lnSpc>
        <a:spcBef>
          <a:spcPts val="0"/>
        </a:spcBef>
        <a:spcAft>
          <a:spcPts val="2880"/>
        </a:spcAft>
        <a:buClr>
          <a:schemeClr val="accent3">
            <a:lumMod val="75000"/>
          </a:schemeClr>
        </a:buClr>
        <a:buSzPct val="93000"/>
        <a:buFont typeface="Wingdings" charset="2"/>
        <a:buChar char="§"/>
        <a:defRPr lang="en-US" sz="3200" kern="1200" spc="208" dirty="0">
          <a:solidFill>
            <a:srgbClr val="1F497D"/>
          </a:solidFill>
          <a:latin typeface="+mn-lt"/>
          <a:ea typeface="+mn-ea"/>
          <a:cs typeface="+mn-cs"/>
        </a:defRPr>
      </a:lvl4pPr>
      <a:lvl5pPr marL="2735885" indent="-380390" algn="l" defTabSz="731520" rtl="0" eaLnBrk="1" fontAlgn="base" hangingPunct="1">
        <a:lnSpc>
          <a:spcPct val="120000"/>
        </a:lnSpc>
        <a:spcBef>
          <a:spcPts val="0"/>
        </a:spcBef>
        <a:spcAft>
          <a:spcPts val="2880"/>
        </a:spcAft>
        <a:buClr>
          <a:srgbClr val="800000"/>
        </a:buClr>
        <a:buFont typeface="Arial"/>
        <a:buChar char="•"/>
        <a:defRPr lang="en-US" sz="3200" kern="1200" spc="208" baseline="0" dirty="0">
          <a:solidFill>
            <a:srgbClr val="1F497D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&amp;imgrefurl=http://www.utsouthwestern.edu/newsroom/news-releases/year-2010/ut-system-regents-texas-higher-education-coordinating-board-approve-ut-southwesterns-plans-for-12-story-424-bed-university-hospital.html&amp;h=0&amp;w=0&amp;sz=1&amp;tbnid=_APYqwW48eDR8M&amp;tbnh=169&amp;tbnw=299&amp;prev=/search?q=ut+southwestern&amp;tbm=isch&amp;tbo=u&amp;zoom=1&amp;q=ut%20southwestern&amp;docid=HlY0zloJ63ma6M&amp;hl=en&amp;ei=zY4BUrDGKYnlyAHs_oGwBg&amp;ved=0CAMQsC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t0.gstatic.com/images?q=tbn:ANd9GcSN5HLgNwB1s71RHFkr-O5rimwCg9NrKECihTed0-db6yPaCoDIVsNHa8gd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23360" cy="227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06505" y="3446283"/>
            <a:ext cx="2791179" cy="825964"/>
          </a:xfrm>
          <a:prstGeom prst="rect">
            <a:avLst/>
          </a:prstGeom>
          <a:gradFill rotWithShape="1">
            <a:gsLst>
              <a:gs pos="0">
                <a:srgbClr val="00182F"/>
              </a:gs>
              <a:gs pos="50000">
                <a:srgbClr val="003366"/>
              </a:gs>
              <a:gs pos="100000">
                <a:srgbClr val="00182F"/>
              </a:gs>
            </a:gsLst>
            <a:lin ang="16200000" scaled="1"/>
          </a:gradFill>
          <a:ln w="9525">
            <a:miter lim="800000"/>
            <a:headEnd/>
            <a:tailEnd/>
          </a:ln>
          <a:effectLst>
            <a:outerShdw blurRad="63500" dist="17961" dir="2700000" algn="ctr" rotWithShape="0">
              <a:srgbClr val="CC0000">
                <a:alpha val="74998"/>
              </a:srgbClr>
            </a:outerShdw>
          </a:effectLst>
          <a:scene3d>
            <a:camera prst="legacyObliqueTopRight"/>
            <a:lightRig rig="legacyFlat3" dir="b"/>
          </a:scene3d>
          <a:sp3d extrusionH="430200" prstMaterial="legacyPlastic">
            <a:bevelT w="13500" h="13500" prst="angle"/>
            <a:bevelB w="13500" h="13500" prst="angle"/>
            <a:extrusionClr>
              <a:srgbClr val="003366"/>
            </a:extrusionClr>
          </a:sp3d>
        </p:spPr>
        <p:txBody>
          <a:bodyPr lIns="146304" tIns="73152" rIns="146304" bIns="73152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dirty="0" smtClean="0">
                <a:solidFill>
                  <a:schemeClr val="bg1"/>
                </a:solidFill>
                <a:latin typeface="Comic Sans MS" pitchFamily="-108" charset="0"/>
              </a:rPr>
              <a:t>Quiz</a:t>
            </a:r>
            <a:endParaRPr lang="en-US" altLang="en-US" sz="3600" b="1" dirty="0">
              <a:solidFill>
                <a:schemeClr val="bg1"/>
              </a:solidFill>
              <a:latin typeface="Comic Sans M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3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932" y="1673528"/>
            <a:ext cx="5400136" cy="61333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363DAA-6C53-46A6-A0C1-2F8D6117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aged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8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08" y="1325724"/>
            <a:ext cx="3263752" cy="69038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44BE3-09B2-45A3-B56C-BFA34836A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11081"/>
          <a:stretch/>
        </p:blipFill>
        <p:spPr>
          <a:xfrm>
            <a:off x="3275314" y="1731263"/>
            <a:ext cx="7581307" cy="55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5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7C64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D56D6F6C53042A9E84FFF00FA02D9" ma:contentTypeVersion="0" ma:contentTypeDescription="Create a new document." ma:contentTypeScope="" ma:versionID="3329f4d73312d1ad49f71de2af1d399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26b6e8fe849670de69691f864c3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9AF69D-80B2-4CA6-B3C4-9BA6843A52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C2EAF6-A71F-4A3D-8A64-751A345A3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940797-E5B8-4A82-BA9F-10DEFEF6280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15</Words>
  <Application>Microsoft Office PowerPoint</Application>
  <PresentationFormat>Custom</PresentationFormat>
  <Paragraphs>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ＭＳ Ｐゴシック</vt:lpstr>
      <vt:lpstr>Arial</vt:lpstr>
      <vt:lpstr>Arial Black</vt:lpstr>
      <vt:lpstr>Calibri</vt:lpstr>
      <vt:lpstr>Comic Sans MS</vt:lpstr>
      <vt:lpstr>Franklin Gothic Book</vt:lpstr>
      <vt:lpstr>Franklin Gothic Medium</vt:lpstr>
      <vt:lpstr>Geneva</vt:lpstr>
      <vt:lpstr>Helvetica</vt:lpstr>
      <vt:lpstr>Wingdings</vt:lpstr>
      <vt:lpstr>Office Theme</vt:lpstr>
      <vt:lpstr>PowerPoint Presentation</vt:lpstr>
      <vt:lpstr>Middle aged man</vt:lpstr>
      <vt:lpstr>Diagnosis?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Avneesh Chhabra</dc:creator>
  <cp:lastModifiedBy>Avneesh Chhabra</cp:lastModifiedBy>
  <cp:revision>66</cp:revision>
  <dcterms:created xsi:type="dcterms:W3CDTF">2018-10-20T13:17:12Z</dcterms:created>
  <dcterms:modified xsi:type="dcterms:W3CDTF">2021-01-14T18:05:44Z</dcterms:modified>
</cp:coreProperties>
</file>