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0" r:id="rId3"/>
    <p:sldId id="261" r:id="rId4"/>
    <p:sldId id="257" r:id="rId5"/>
    <p:sldId id="263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47E4-E279-7046-B8A8-5D0965D1E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A882D-B8D9-9446-A3CC-17D276ED9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2978C-8812-B54D-A236-3B2FFAED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B083-5131-184B-9F1D-5DDB423173B8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3AE56-4830-EE4A-B484-7107113B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D7F27-8B0E-D941-A754-84C81317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064-34C3-B84A-AE89-FCD8A83D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1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7437-4A03-774D-A734-B7E8B1AD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6FDB7-94A0-9F43-98ED-E474855F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B977B-514C-9D4A-8CA3-594B0659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B083-5131-184B-9F1D-5DDB423173B8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AFA91-9179-1B4D-BEE0-9A2FF81D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C5780-671B-CF42-B301-B4654E00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064-34C3-B84A-AE89-FCD8A83D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3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12458C-BC92-624D-B0CA-E8C1C12E3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04516-A822-EC46-94B3-A22BAF717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5FF23-09C7-1F47-866F-B79DA720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B083-5131-184B-9F1D-5DDB423173B8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7F8D0-5BD9-304D-ADEF-63AD82AC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79EC6-375F-6946-9142-E6DA3B69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064-34C3-B84A-AE89-FCD8A83D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0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F137-464E-8642-8380-1EDCB3A9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BA9C8-6DCE-C545-BCEE-80180CD97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AFAE4-660D-C746-A653-74262D53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B083-5131-184B-9F1D-5DDB423173B8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C2337-91A3-C147-8340-1EA7070E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416DE-2A90-A64D-BDEF-2153D4D3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064-34C3-B84A-AE89-FCD8A83D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1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AE17-1550-EB4D-BD54-EEA2DC56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11C68-3027-3F4D-9028-11615E29C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772D6-D317-B545-979F-1E16CDBD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B083-5131-184B-9F1D-5DDB423173B8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9450B-E9B0-3446-8872-DA91AE4A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B6A9F-7BDE-DB4D-80FC-17BEF4A5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064-34C3-B84A-AE89-FCD8A83D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4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CF36-6D52-9C43-B009-A2FE2528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99042-101B-384B-AF99-2CEF962F5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5B9B9-F632-6341-872D-23B4D686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76FAF-FE7A-1B43-ADCA-00F837DAD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B083-5131-184B-9F1D-5DDB423173B8}" type="datetimeFigureOut">
              <a:rPr lang="en-US" smtClean="0"/>
              <a:t>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442AD-82FF-8C4E-AF5E-F043D625A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AD30D-6873-7E48-99B1-69A13317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064-34C3-B84A-AE89-FCD8A83D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4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E1C0-099B-694E-8C35-E87F8433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7034A-4471-EC4D-8AFA-F2F49B95E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FA28E-955D-FD45-BDC9-669E7E9A4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69E5A-3525-244B-86AF-6063E9A59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B827F-3BDD-A149-9F63-B4B560BA4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9645B-DF51-2E4F-8BEC-6CBEA44A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B083-5131-184B-9F1D-5DDB423173B8}" type="datetimeFigureOut">
              <a:rPr lang="en-US" smtClean="0"/>
              <a:t>1/17/21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FAD916-2B1B-B545-A8BB-F5E4BFC3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62BFD-8A61-ED42-948E-8D59D369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064-34C3-B84A-AE89-FCD8A83D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2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DF10-C417-A847-B95D-8490F23A2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99A96-E985-F148-A539-AED03511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B083-5131-184B-9F1D-5DDB423173B8}" type="datetimeFigureOut">
              <a:rPr lang="en-US" smtClean="0"/>
              <a:t>1/17/21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FC124-DB58-0E46-AB88-C46578E5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03B77-F124-F145-A643-EE22B371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064-34C3-B84A-AE89-FCD8A83D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8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9C553-1271-BD46-98E3-DDC947F5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B083-5131-184B-9F1D-5DDB423173B8}" type="datetimeFigureOut">
              <a:rPr lang="en-US" smtClean="0"/>
              <a:t>1/17/21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80F75-549E-0C42-BAE8-266D6BAB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E7A25-4FC4-BD44-90E6-EF80B10B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064-34C3-B84A-AE89-FCD8A83D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2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D4D0-4BA3-6C4D-9515-A4047833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2D9A0-8E8A-FB4C-936F-8D02EC011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B8D8A-2BE3-7440-B38C-CDEA774D9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46F79-3B69-864F-B195-C3CEC28C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B083-5131-184B-9F1D-5DDB423173B8}" type="datetimeFigureOut">
              <a:rPr lang="en-US" smtClean="0"/>
              <a:t>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B5715-3DB1-6341-97AB-E9204C14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5244E-4FD0-2D4E-98D8-CC76E1E0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064-34C3-B84A-AE89-FCD8A83D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E4ED-AFAD-C74E-9F56-D644DB2A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3D3A43-B63A-5E42-852F-9E090BB68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A876D-F57C-5D4E-9A0B-243E9FBD6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F8C4B-DB63-6941-899F-542EEB56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B083-5131-184B-9F1D-5DDB423173B8}" type="datetimeFigureOut">
              <a:rPr lang="en-US" smtClean="0"/>
              <a:t>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0169F-8144-EF48-9F83-EE5EFC78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2B679-D424-C942-8F5D-97312009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064-34C3-B84A-AE89-FCD8A83D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32B6F-4E6D-8449-AC7F-6087682D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3499F-8C63-D244-9C7F-4E1706B62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A3C7-C71E-8143-BE3C-5BF18044A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BB083-5131-184B-9F1D-5DDB423173B8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DAAF7-A83D-6D4A-B69D-680D43BF8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9E7C2-45BA-E641-81C1-3A9909606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92064-34C3-B84A-AE89-FCD8A83D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FB6B-90B8-7342-9809-1D742ECA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Wrist USG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D44ED-6A5B-674E-BD49-DDC9F5186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2391682"/>
            <a:ext cx="8980714" cy="146186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H/o :-Tingling and pain along median nerve distribution after minor trauma.</a:t>
            </a:r>
          </a:p>
        </p:txBody>
      </p:sp>
    </p:spTree>
    <p:extLst>
      <p:ext uri="{BB962C8B-B14F-4D97-AF65-F5344CB8AC3E}">
        <p14:creationId xmlns:p14="http://schemas.microsoft.com/office/powerpoint/2010/main" val="93686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1402A0E-3CF3-3A47-84E3-03B2B1A6AA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70" y="1262743"/>
            <a:ext cx="8196943" cy="390797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DB5BC1F-CC9B-804A-B34B-67DA1082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529703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BIFID MEDIAN NERVE</a:t>
            </a:r>
          </a:p>
        </p:txBody>
      </p:sp>
    </p:spTree>
    <p:extLst>
      <p:ext uri="{BB962C8B-B14F-4D97-AF65-F5344CB8AC3E}">
        <p14:creationId xmlns:p14="http://schemas.microsoft.com/office/powerpoint/2010/main" val="122650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668D-57AF-3F41-A7D4-B4714498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5246914"/>
            <a:ext cx="11425918" cy="121579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Persistent median artery with bifid median nerve</a:t>
            </a:r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7539D0C-6D3C-154F-8597-8FB5B8EBF7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4360" y="981755"/>
            <a:ext cx="82867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7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859E-4D9E-DE47-B99A-B0597391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5323114"/>
            <a:ext cx="11734800" cy="135391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Thrombosed median artery at proximal carpal row </a:t>
            </a:r>
            <a:endParaRPr lang="en-US" dirty="0"/>
          </a:p>
        </p:txBody>
      </p:sp>
      <p:pic>
        <p:nvPicPr>
          <p:cNvPr id="7" name="Content Placeholder 6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76BB53CB-04D8-A24F-9F91-8CE816A3D7B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335" y="620486"/>
            <a:ext cx="8758237" cy="4550229"/>
          </a:xfrm>
        </p:spPr>
      </p:pic>
    </p:spTree>
    <p:extLst>
      <p:ext uri="{BB962C8B-B14F-4D97-AF65-F5344CB8AC3E}">
        <p14:creationId xmlns:p14="http://schemas.microsoft.com/office/powerpoint/2010/main" val="81930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1306-E012-1D49-A782-7AB1D188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537" y="51943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Contralateral wrist proximal carpal row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5D4F1EE-DE32-F94B-BBD5-61DFD1E939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1"/>
          <a:stretch/>
        </p:blipFill>
        <p:spPr>
          <a:xfrm>
            <a:off x="1615848" y="791936"/>
            <a:ext cx="8529637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9560-D467-FD42-8302-E3C73418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04983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Thrombosed persistent median artery 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9673F95-2B34-EA44-B9C5-493FA46DD4B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1"/>
          <a:stretch/>
        </p:blipFill>
        <p:spPr>
          <a:xfrm>
            <a:off x="1714500" y="719138"/>
            <a:ext cx="7816850" cy="4135437"/>
          </a:xfrm>
        </p:spPr>
      </p:pic>
    </p:spTree>
    <p:extLst>
      <p:ext uri="{BB962C8B-B14F-4D97-AF65-F5344CB8AC3E}">
        <p14:creationId xmlns:p14="http://schemas.microsoft.com/office/powerpoint/2010/main" val="248856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1F68-8FD0-7949-BA4E-10913950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5889"/>
            <a:ext cx="12192000" cy="2976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CTS secondary to thrombosed persistent median artery and associated bifid median nerve 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5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57</Words>
  <Application>Microsoft Macintosh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Wrist USG </vt:lpstr>
      <vt:lpstr>BIFID MEDIAN NERVE</vt:lpstr>
      <vt:lpstr>Persistent median artery with bifid median nerve</vt:lpstr>
      <vt:lpstr>Thrombosed median artery at proximal carpal row </vt:lpstr>
      <vt:lpstr>Contralateral wrist proximal carpal row </vt:lpstr>
      <vt:lpstr>Thrombosed persistent median artery </vt:lpstr>
      <vt:lpstr>CTS secondary to thrombosed persistent median artery and associated bifid median nerve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sagar tomer</dc:creator>
  <cp:lastModifiedBy>sagar tomer</cp:lastModifiedBy>
  <cp:revision>12</cp:revision>
  <dcterms:created xsi:type="dcterms:W3CDTF">2021-01-16T18:39:35Z</dcterms:created>
  <dcterms:modified xsi:type="dcterms:W3CDTF">2021-01-17T17:41:50Z</dcterms:modified>
</cp:coreProperties>
</file>