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4BA3-5513-7A42-B92F-0B6B9DBA1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DF762-7D3E-D749-8A69-17BDD2957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FCF61-4837-6C48-BBFE-7B0C5896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97A1-B7B1-154D-A453-4A2E5AC7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4B4D7-349A-734F-912D-48886EC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8948-7B31-A449-B100-4FE9A7D0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35192-C731-3E4F-91C0-02952A368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0C748-A4A7-2543-8B52-85399A28E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D8D3-4E21-1947-830D-EB031972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72DFF-53E1-4641-81BB-F75846A5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9D696-68E9-0B40-AFA3-897F40B32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040A5-2CC6-BC48-9B0A-53D37BDE9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4A31F-678A-A84A-BA49-88157919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8BF04-34D3-374D-B853-44F2C434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93452-304A-DB44-A43B-10882AE8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5D7D-CAEB-E64C-A597-7FFAFEF7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C4928-5E9C-8D4A-A377-A58100AE6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97EC-2563-D847-9088-FEFC2056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090A4-7A13-664F-8C84-BF062818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C49EF-E8B2-CE46-8150-BA17D101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1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A726-003B-AB40-9BAE-9F6AEB40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65262-DE2E-7C4B-891E-3664D7063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E0DB6-3F91-5C45-B814-D85BEDC4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F08EE-7D8B-394C-BDCF-8FEB9C8E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48AF7-68E2-6A4C-A767-6F0E3C3F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2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C42D-1636-6A40-8CBE-5A19BF6D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D1CBC-9C14-C149-8636-8E157F483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054D9-709C-2C41-A88F-604CC0B1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27FF7-232C-CC41-9254-E082FA88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40C76-CADB-DC48-AD0E-5D1F5FD3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C64AE-18CA-0A4D-B080-062AB4EF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1A31-34FA-4D48-976D-49A9D336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9DDC-5A8F-B84C-92EE-4311EECF4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1C768-6EB1-E145-AC7A-CE7468302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877E5-4734-3F4A-9F64-85DFD0A97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1943A-6FDE-8548-B3A4-050E6A360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EEE2D-9E58-CF4B-A7D8-7F14C9F0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739A8-F682-8A4E-A7D2-3F4F141F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FDF0A-B3F3-9C4C-8F6B-CE247B8B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7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FD81-7D17-8845-935A-7BAF216E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7CA2F-6605-9949-96A6-FB5A0B70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7812D-082A-6D41-8B76-71409C7C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F15E6-2FA1-E04F-BD51-19C4171C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97EFB-0CD4-A845-BE1D-C74BE55E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BA677-C2F8-C346-8D43-9EFA126B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C5644-8409-4E48-B3AB-1B63B2B5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3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7BAB-27DE-3843-9B0D-9DB4C8D9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29973-A597-4049-9DFE-06AC5D9B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CE5BA-770C-1148-BEEF-E676AA19A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86D9B-7E20-814B-9157-7FCE4B6F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4F25D-BE91-634A-8A16-E788CA94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2C60-19F2-4D41-8442-3F0399D1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38DC-0E7E-2247-B3C1-CB4A11B0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988B5-CAA6-BB4E-A6C8-DA307ED9E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A904E-BA12-4A44-9921-CD319437C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14FD2-0533-4945-A751-0DF1FB00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649AC-6980-9C4A-BF9B-98F3EF10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8AB09-95E9-B34E-AED9-E0AF2325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903A3-FB63-704D-962E-D93C2DC8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309AC-A85F-9E4C-8FB4-72369B4B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F8DD7-A148-F448-8D05-0C558AFDE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5D220-8A1A-494B-8EEF-5B7BB46823B1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7E14C-4B9C-264F-AC32-F7821101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60558-2E76-DC45-8E5B-E92CB634F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3BA21-8299-DA40-9D92-B1E8063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37DB-CA44-5546-A5FE-FB0B9BB3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CC32-5C14-DD4B-AB14-9FE12CBA6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26 year female with complains of knee pain since 1 year.</a:t>
            </a:r>
          </a:p>
          <a:p>
            <a:r>
              <a:rPr lang="en-US" dirty="0">
                <a:solidFill>
                  <a:srgbClr val="FF0000"/>
                </a:solidFill>
              </a:rPr>
              <a:t>Exacerbated by yoga</a:t>
            </a:r>
          </a:p>
        </p:txBody>
      </p:sp>
    </p:spTree>
    <p:extLst>
      <p:ext uri="{BB962C8B-B14F-4D97-AF65-F5344CB8AC3E}">
        <p14:creationId xmlns:p14="http://schemas.microsoft.com/office/powerpoint/2010/main" val="403093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onitor, indoor, electronics&#10;&#10;Description automatically generated">
            <a:extLst>
              <a:ext uri="{FF2B5EF4-FFF2-40B4-BE49-F238E27FC236}">
                <a16:creationId xmlns:a16="http://schemas.microsoft.com/office/drawing/2014/main" id="{FB3A4775-8B53-2543-99F7-88319A20B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8650"/>
            <a:ext cx="3671888" cy="5186364"/>
          </a:xfrm>
          <a:prstGeom prst="rect">
            <a:avLst/>
          </a:prstGeom>
        </p:spPr>
      </p:pic>
      <p:pic>
        <p:nvPicPr>
          <p:cNvPr id="8" name="Picture 7" descr="A picture containing text, monitor, indoor, electronics&#10;&#10;Description automatically generated">
            <a:extLst>
              <a:ext uri="{FF2B5EF4-FFF2-40B4-BE49-F238E27FC236}">
                <a16:creationId xmlns:a16="http://schemas.microsoft.com/office/drawing/2014/main" id="{BA7375B4-5D11-2A4A-8CF0-BD54D5322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1888" y="628650"/>
            <a:ext cx="3529013" cy="5186364"/>
          </a:xfrm>
          <a:prstGeom prst="rect">
            <a:avLst/>
          </a:prstGeom>
        </p:spPr>
      </p:pic>
      <p:pic>
        <p:nvPicPr>
          <p:cNvPr id="10" name="Picture 9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B283C32A-F912-394B-BE12-ED2A24D67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901" y="857250"/>
            <a:ext cx="5031213" cy="49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6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B9090FC3-CA23-ED42-A7F0-9BEE9352D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763" y="104635"/>
            <a:ext cx="3937265" cy="6253303"/>
          </a:xfrm>
          <a:prstGeom prst="rect">
            <a:avLst/>
          </a:prstGeom>
        </p:spPr>
      </p:pic>
      <p:pic>
        <p:nvPicPr>
          <p:cNvPr id="5" name="Picture 4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A0F9DF89-9D38-CE49-AF15-D8E942D35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028" y="242889"/>
            <a:ext cx="4070826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3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8F98C7C-2E05-3747-8698-FA170DD09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8813" y="742950"/>
            <a:ext cx="3400425" cy="5372100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478B98-0BD9-F943-88D2-8FC72F7A4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438" y="742950"/>
            <a:ext cx="5076760" cy="52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0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F867-79E8-5D44-B832-FF8469F1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14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Patellar Tendon-Lateral Femoral Condyle Friction Syndrome (PT-LFCFS).</a:t>
            </a:r>
          </a:p>
        </p:txBody>
      </p:sp>
    </p:spTree>
    <p:extLst>
      <p:ext uri="{BB962C8B-B14F-4D97-AF65-F5344CB8AC3E}">
        <p14:creationId xmlns:p14="http://schemas.microsoft.com/office/powerpoint/2010/main" val="1323385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Patellar Tendon-Lateral Femoral Condyle Friction Syndrome (PT-LFCFS).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sagar tomer</dc:creator>
  <cp:lastModifiedBy>sagar tomer</cp:lastModifiedBy>
  <cp:revision>4</cp:revision>
  <dcterms:created xsi:type="dcterms:W3CDTF">2021-01-31T14:51:27Z</dcterms:created>
  <dcterms:modified xsi:type="dcterms:W3CDTF">2021-01-31T17:51:49Z</dcterms:modified>
</cp:coreProperties>
</file>