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7" r:id="rId9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F63482-43A6-4E85-B46E-B5C2FFA9DE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88D05E4-B88B-43DE-A02B-4BE3C8C9F0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A6FF8EE-34A0-44FB-AB61-A571D6AE9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A65A-C03F-4100-A7E8-20E11DF30D9C}" type="datetimeFigureOut">
              <a:rPr lang="pt-PT" smtClean="0"/>
              <a:t>28/09/2020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7CE984-DEAC-436F-8047-71FA89EE6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6768FBF-4A5F-4018-9F78-45D9E55FB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6ADD5-B100-4EB4-94D9-24A3F13DB4A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72460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95FE54-A40A-47B1-969E-10AD82502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B16653C-8C9F-4839-9354-D5A5AC1B90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1E1B63E-63E5-4B21-B505-07E3481F2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A65A-C03F-4100-A7E8-20E11DF30D9C}" type="datetimeFigureOut">
              <a:rPr lang="pt-PT" smtClean="0"/>
              <a:t>28/09/2020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8F7D39E-36AF-443C-8101-BB32ECE12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1B05C5C-1E41-4E76-8866-DFD9FA35E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6ADD5-B100-4EB4-94D9-24A3F13DB4A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32736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0C4D7A-4F4B-4E80-A224-B8971E6742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09B177BF-7EA3-4DD0-B937-07787A228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96E5559-595E-4DCD-B0A2-AD114B26F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A65A-C03F-4100-A7E8-20E11DF30D9C}" type="datetimeFigureOut">
              <a:rPr lang="pt-PT" smtClean="0"/>
              <a:t>28/09/2020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AEA4EC20-C23A-4349-B763-F4916B36E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0B7561D-83ED-4BF7-8620-279DA06DD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6ADD5-B100-4EB4-94D9-24A3F13DB4A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50035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9D3FA5-F508-43C0-82C5-FA1FC996F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CCC1923-743A-4F14-B859-8D4961F7F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193B8945-BF6D-46EB-B14F-E6F546238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A65A-C03F-4100-A7E8-20E11DF30D9C}" type="datetimeFigureOut">
              <a:rPr lang="pt-PT" smtClean="0"/>
              <a:t>28/09/2020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0EE7419-9082-4796-9F74-1A786B482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D1629EB-2398-4149-A269-7EEE20A15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6ADD5-B100-4EB4-94D9-24A3F13DB4A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7287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7067A3-C607-4819-84B2-A6322A70B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77A6B9F-B7E4-4412-BDB7-326C4FD35A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3D6E655-12A4-4152-A00E-21044470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A65A-C03F-4100-A7E8-20E11DF30D9C}" type="datetimeFigureOut">
              <a:rPr lang="pt-PT" smtClean="0"/>
              <a:t>28/09/2020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821876B-1426-4506-8551-CFFDD785B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8A2C40C6-0A7A-4E60-B893-BA44730C5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6ADD5-B100-4EB4-94D9-24A3F13DB4A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4848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7494EC-AC54-409B-A5A6-67478AC99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E4C33C83-2AA7-4F26-B0D0-145CC6949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6788EFE-37EA-4259-BE92-C173CB4DE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2B10416C-2E0C-4683-9C40-2BA15377F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A65A-C03F-4100-A7E8-20E11DF30D9C}" type="datetimeFigureOut">
              <a:rPr lang="pt-PT" smtClean="0"/>
              <a:t>28/09/2020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6E162D1-75E8-4EF7-9994-2523341C8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88053D04-0095-4349-BD77-82157CAB8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6ADD5-B100-4EB4-94D9-24A3F13DB4A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1391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3F94A9-C4CA-4C94-B55A-17D233828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D7151EDC-04FC-484B-9A0B-7AB737165E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8804B1BB-8A30-410B-8024-E204C7F3F6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5051BF58-4134-4E44-8958-89DDF884DA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46231917-1154-4AF6-8AAC-1604211C0A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0812DA34-D6A6-446D-86A4-08DA829FE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A65A-C03F-4100-A7E8-20E11DF30D9C}" type="datetimeFigureOut">
              <a:rPr lang="pt-PT" smtClean="0"/>
              <a:t>28/09/2020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4DD9895-2F33-4B5C-8D3B-08F150CA1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B8388379-C869-4F2A-A983-1ABA6CC1B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6ADD5-B100-4EB4-94D9-24A3F13DB4A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2918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95D797-3379-4288-AA67-0EDB013CA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7A377B1-5617-404F-81CF-5E1FA788F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A65A-C03F-4100-A7E8-20E11DF30D9C}" type="datetimeFigureOut">
              <a:rPr lang="pt-PT" smtClean="0"/>
              <a:t>28/09/2020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EBFB8E1D-8492-4939-A83A-529CC4E74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DB0633DB-D9AF-4965-9FDD-3F0B2D5BB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6ADD5-B100-4EB4-94D9-24A3F13DB4A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40731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C556B4E8-02EE-4D75-9F8C-22C65FA1A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A65A-C03F-4100-A7E8-20E11DF30D9C}" type="datetimeFigureOut">
              <a:rPr lang="pt-PT" smtClean="0"/>
              <a:t>28/09/2020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8D2986FC-7670-4317-BF1A-400A27CEE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31EA0A94-F562-4A55-BD6D-7B1BBC274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6ADD5-B100-4EB4-94D9-24A3F13DB4A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09628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5F7E88-A172-4F2F-9339-03BA62D59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8AD8D1EC-1BC2-4A3F-9448-074FAC3B2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7CB599A3-C683-46E8-B72C-5008514783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D4F583A-3C0B-4BFD-BE36-0E6897332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A65A-C03F-4100-A7E8-20E11DF30D9C}" type="datetimeFigureOut">
              <a:rPr lang="pt-PT" smtClean="0"/>
              <a:t>28/09/2020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1B290E4-1EC3-4CBF-AFE2-675C5EDC5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ECCC5131-33F6-4332-B25F-15AC7326A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6ADD5-B100-4EB4-94D9-24A3F13DB4A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15214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D69641-B946-4220-AFC2-7045538CB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974B7D2A-0459-45CD-A161-21E16D8A23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D60831BB-32FA-4903-B078-0360305669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E62DE8E5-2C51-4567-9D12-2738D49E3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A65A-C03F-4100-A7E8-20E11DF30D9C}" type="datetimeFigureOut">
              <a:rPr lang="pt-PT" smtClean="0"/>
              <a:t>28/09/2020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CFDB5E0-DE28-47F4-B72A-A6D9D658F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46DDADCB-AE67-4F59-9B4D-469FBAC4E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6ADD5-B100-4EB4-94D9-24A3F13DB4A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25694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24180725-2F3E-4064-BB2F-A95B60CB6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E2BCF48-9854-492F-B635-D048F761A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A4DAA3DC-75FB-49B8-8C65-9EED7519FF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4A65A-C03F-4100-A7E8-20E11DF30D9C}" type="datetimeFigureOut">
              <a:rPr lang="pt-PT" smtClean="0"/>
              <a:t>28/09/2020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BF3DA81-26C0-4495-94BB-AB5969221E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D100006-58E8-49E0-ABB5-2D452E67E7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6ADD5-B100-4EB4-94D9-24A3F13DB4A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97528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AD8624-8345-424F-B4CA-2B42B7FC95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837F7BB-9DE3-45DA-A95F-E80CAD2661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39 </a:t>
            </a:r>
            <a:r>
              <a:rPr lang="en-US" dirty="0" err="1"/>
              <a:t>yo</a:t>
            </a:r>
            <a:r>
              <a:rPr lang="en-US" dirty="0"/>
              <a:t> male, ankle sprain 45 days ago, pain, stiffness, motion impairment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50789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C80ABD0-F9C9-434E-B1CA-8FC57B2CC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23" y="1280812"/>
            <a:ext cx="11307753" cy="4296375"/>
          </a:xfrm>
          <a:prstGeom prst="rect">
            <a:avLst/>
          </a:prstGeom>
        </p:spPr>
      </p:pic>
      <p:sp>
        <p:nvSpPr>
          <p:cNvPr id="4" name="Seta: Para Baixo 3">
            <a:extLst>
              <a:ext uri="{FF2B5EF4-FFF2-40B4-BE49-F238E27FC236}">
                <a16:creationId xmlns:a16="http://schemas.microsoft.com/office/drawing/2014/main" id="{7C2C6E31-5079-4D42-9649-C1B3190D7A43}"/>
              </a:ext>
            </a:extLst>
          </p:cNvPr>
          <p:cNvSpPr/>
          <p:nvPr/>
        </p:nvSpPr>
        <p:spPr>
          <a:xfrm rot="19791036">
            <a:off x="8873070" y="1366669"/>
            <a:ext cx="615820" cy="1017036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Seta: Para Baixo 5">
            <a:extLst>
              <a:ext uri="{FF2B5EF4-FFF2-40B4-BE49-F238E27FC236}">
                <a16:creationId xmlns:a16="http://schemas.microsoft.com/office/drawing/2014/main" id="{97297498-851E-4870-B3B9-FBB1EE8F8472}"/>
              </a:ext>
            </a:extLst>
          </p:cNvPr>
          <p:cNvSpPr/>
          <p:nvPr/>
        </p:nvSpPr>
        <p:spPr>
          <a:xfrm rot="19791036">
            <a:off x="5079998" y="1366669"/>
            <a:ext cx="615820" cy="1017036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Seta: Para Baixo 7">
            <a:extLst>
              <a:ext uri="{FF2B5EF4-FFF2-40B4-BE49-F238E27FC236}">
                <a16:creationId xmlns:a16="http://schemas.microsoft.com/office/drawing/2014/main" id="{845778B2-3A7B-4D91-B721-826ECF2A94BA}"/>
              </a:ext>
            </a:extLst>
          </p:cNvPr>
          <p:cNvSpPr/>
          <p:nvPr/>
        </p:nvSpPr>
        <p:spPr>
          <a:xfrm rot="19791036">
            <a:off x="1163042" y="1366670"/>
            <a:ext cx="615820" cy="1017036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26259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AFFBC8E-517C-46CF-A3EC-B929E4890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23" y="1237944"/>
            <a:ext cx="11307753" cy="4382112"/>
          </a:xfrm>
          <a:prstGeom prst="rect">
            <a:avLst/>
          </a:prstGeom>
        </p:spPr>
      </p:pic>
      <p:sp>
        <p:nvSpPr>
          <p:cNvPr id="5" name="Seta: Para Baixo 4">
            <a:extLst>
              <a:ext uri="{FF2B5EF4-FFF2-40B4-BE49-F238E27FC236}">
                <a16:creationId xmlns:a16="http://schemas.microsoft.com/office/drawing/2014/main" id="{22740DEB-597B-4CC0-9AFF-B5301C1BE0DF}"/>
              </a:ext>
            </a:extLst>
          </p:cNvPr>
          <p:cNvSpPr/>
          <p:nvPr/>
        </p:nvSpPr>
        <p:spPr>
          <a:xfrm rot="17748803">
            <a:off x="8509001" y="1622147"/>
            <a:ext cx="615820" cy="1017036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Seta: Para Baixo 6">
            <a:extLst>
              <a:ext uri="{FF2B5EF4-FFF2-40B4-BE49-F238E27FC236}">
                <a16:creationId xmlns:a16="http://schemas.microsoft.com/office/drawing/2014/main" id="{C4003211-10CB-4D9C-8BC3-CAA66F9FA406}"/>
              </a:ext>
            </a:extLst>
          </p:cNvPr>
          <p:cNvSpPr/>
          <p:nvPr/>
        </p:nvSpPr>
        <p:spPr>
          <a:xfrm rot="17748803">
            <a:off x="4715929" y="1622147"/>
            <a:ext cx="615820" cy="1017036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Seta: Para Baixo 8">
            <a:extLst>
              <a:ext uri="{FF2B5EF4-FFF2-40B4-BE49-F238E27FC236}">
                <a16:creationId xmlns:a16="http://schemas.microsoft.com/office/drawing/2014/main" id="{348316EB-1A43-4585-97B5-AF679A329471}"/>
              </a:ext>
            </a:extLst>
          </p:cNvPr>
          <p:cNvSpPr/>
          <p:nvPr/>
        </p:nvSpPr>
        <p:spPr>
          <a:xfrm rot="17748803">
            <a:off x="798973" y="1622148"/>
            <a:ext cx="615820" cy="1017036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99059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59F2B76-704A-48BE-8C3F-0AF357152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71" y="1252233"/>
            <a:ext cx="11345858" cy="4353533"/>
          </a:xfrm>
          <a:prstGeom prst="rect">
            <a:avLst/>
          </a:prstGeom>
        </p:spPr>
      </p:pic>
      <p:sp>
        <p:nvSpPr>
          <p:cNvPr id="5" name="Seta: Para Baixo 4">
            <a:extLst>
              <a:ext uri="{FF2B5EF4-FFF2-40B4-BE49-F238E27FC236}">
                <a16:creationId xmlns:a16="http://schemas.microsoft.com/office/drawing/2014/main" id="{04E246E4-D486-4BD8-817C-9339CD34642B}"/>
              </a:ext>
            </a:extLst>
          </p:cNvPr>
          <p:cNvSpPr/>
          <p:nvPr/>
        </p:nvSpPr>
        <p:spPr>
          <a:xfrm rot="16985863">
            <a:off x="8390254" y="1808409"/>
            <a:ext cx="615820" cy="1017036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Seta: Para Baixo 6">
            <a:extLst>
              <a:ext uri="{FF2B5EF4-FFF2-40B4-BE49-F238E27FC236}">
                <a16:creationId xmlns:a16="http://schemas.microsoft.com/office/drawing/2014/main" id="{002DA504-6CC0-49FF-8F0A-007AB421CA8D}"/>
              </a:ext>
            </a:extLst>
          </p:cNvPr>
          <p:cNvSpPr/>
          <p:nvPr/>
        </p:nvSpPr>
        <p:spPr>
          <a:xfrm rot="16985863">
            <a:off x="4597182" y="1808409"/>
            <a:ext cx="615820" cy="1017036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Seta: Para Baixo 8">
            <a:extLst>
              <a:ext uri="{FF2B5EF4-FFF2-40B4-BE49-F238E27FC236}">
                <a16:creationId xmlns:a16="http://schemas.microsoft.com/office/drawing/2014/main" id="{62F74955-A49B-403A-81A6-A3995AC66D76}"/>
              </a:ext>
            </a:extLst>
          </p:cNvPr>
          <p:cNvSpPr/>
          <p:nvPr/>
        </p:nvSpPr>
        <p:spPr>
          <a:xfrm rot="16985863">
            <a:off x="680226" y="1808410"/>
            <a:ext cx="615820" cy="1017036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0624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7C089C9-59AE-4E1D-B42B-38EB842A4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781" y="1237944"/>
            <a:ext cx="11374437" cy="4382112"/>
          </a:xfrm>
          <a:prstGeom prst="rect">
            <a:avLst/>
          </a:prstGeom>
        </p:spPr>
      </p:pic>
      <p:sp>
        <p:nvSpPr>
          <p:cNvPr id="5" name="Seta: Para Baixo 4">
            <a:extLst>
              <a:ext uri="{FF2B5EF4-FFF2-40B4-BE49-F238E27FC236}">
                <a16:creationId xmlns:a16="http://schemas.microsoft.com/office/drawing/2014/main" id="{D9B3CDAD-62DE-42A9-9409-0119DFC335A4}"/>
              </a:ext>
            </a:extLst>
          </p:cNvPr>
          <p:cNvSpPr/>
          <p:nvPr/>
        </p:nvSpPr>
        <p:spPr>
          <a:xfrm rot="15676038">
            <a:off x="8271938" y="2155545"/>
            <a:ext cx="615820" cy="1017036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Seta: Para Baixo 6">
            <a:extLst>
              <a:ext uri="{FF2B5EF4-FFF2-40B4-BE49-F238E27FC236}">
                <a16:creationId xmlns:a16="http://schemas.microsoft.com/office/drawing/2014/main" id="{D17C1FCF-B6AC-4D7B-8E68-4600A95D764D}"/>
              </a:ext>
            </a:extLst>
          </p:cNvPr>
          <p:cNvSpPr/>
          <p:nvPr/>
        </p:nvSpPr>
        <p:spPr>
          <a:xfrm rot="15676038">
            <a:off x="4478866" y="2155545"/>
            <a:ext cx="615820" cy="1017036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Seta: Para Baixo 8">
            <a:extLst>
              <a:ext uri="{FF2B5EF4-FFF2-40B4-BE49-F238E27FC236}">
                <a16:creationId xmlns:a16="http://schemas.microsoft.com/office/drawing/2014/main" id="{0639D88D-BBF2-44EC-847F-3E886B6148A5}"/>
              </a:ext>
            </a:extLst>
          </p:cNvPr>
          <p:cNvSpPr/>
          <p:nvPr/>
        </p:nvSpPr>
        <p:spPr>
          <a:xfrm rot="15676038">
            <a:off x="561910" y="2155546"/>
            <a:ext cx="615820" cy="1017036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6168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9CAC073-6802-47E9-A79B-97F237DA8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018" y="1242707"/>
            <a:ext cx="11383964" cy="4372585"/>
          </a:xfrm>
          <a:prstGeom prst="rect">
            <a:avLst/>
          </a:prstGeom>
        </p:spPr>
      </p:pic>
      <p:sp>
        <p:nvSpPr>
          <p:cNvPr id="5" name="Seta: Para Baixo 4">
            <a:extLst>
              <a:ext uri="{FF2B5EF4-FFF2-40B4-BE49-F238E27FC236}">
                <a16:creationId xmlns:a16="http://schemas.microsoft.com/office/drawing/2014/main" id="{3AB0228A-3B92-47F8-8449-0B8F1292AC64}"/>
              </a:ext>
            </a:extLst>
          </p:cNvPr>
          <p:cNvSpPr/>
          <p:nvPr/>
        </p:nvSpPr>
        <p:spPr>
          <a:xfrm rot="14029762">
            <a:off x="8483602" y="2451877"/>
            <a:ext cx="615820" cy="1017036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Seta: Para Baixo 6">
            <a:extLst>
              <a:ext uri="{FF2B5EF4-FFF2-40B4-BE49-F238E27FC236}">
                <a16:creationId xmlns:a16="http://schemas.microsoft.com/office/drawing/2014/main" id="{2131A9E5-617D-4AAB-8B77-DF76F2634EFA}"/>
              </a:ext>
            </a:extLst>
          </p:cNvPr>
          <p:cNvSpPr/>
          <p:nvPr/>
        </p:nvSpPr>
        <p:spPr>
          <a:xfrm rot="14029762">
            <a:off x="4690530" y="2451877"/>
            <a:ext cx="615820" cy="1017036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Seta: Para Baixo 8">
            <a:extLst>
              <a:ext uri="{FF2B5EF4-FFF2-40B4-BE49-F238E27FC236}">
                <a16:creationId xmlns:a16="http://schemas.microsoft.com/office/drawing/2014/main" id="{1D562DFF-5BB1-443C-8D76-7DCD0FD8BC8A}"/>
              </a:ext>
            </a:extLst>
          </p:cNvPr>
          <p:cNvSpPr/>
          <p:nvPr/>
        </p:nvSpPr>
        <p:spPr>
          <a:xfrm rot="14029762">
            <a:off x="773574" y="2451878"/>
            <a:ext cx="615820" cy="1017036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9248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B10DFDA-00C8-40A0-9935-420883DCB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6732" y="-993623"/>
            <a:ext cx="5198533" cy="606273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81242C8-6345-4057-89B8-A777A066C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2107" y="249085"/>
            <a:ext cx="5211828" cy="610262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D8FBAFF-F0C9-45D3-9FC7-67195F7A4B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0471" y="1510845"/>
            <a:ext cx="5185237" cy="6076036"/>
          </a:xfrm>
          <a:prstGeom prst="rect">
            <a:avLst/>
          </a:prstGeom>
        </p:spPr>
      </p:pic>
      <p:sp>
        <p:nvSpPr>
          <p:cNvPr id="9" name="Seta: Para Baixo 8">
            <a:extLst>
              <a:ext uri="{FF2B5EF4-FFF2-40B4-BE49-F238E27FC236}">
                <a16:creationId xmlns:a16="http://schemas.microsoft.com/office/drawing/2014/main" id="{69EFAF6E-F16D-4ACF-AAFE-5C6FA8FEEFA1}"/>
              </a:ext>
            </a:extLst>
          </p:cNvPr>
          <p:cNvSpPr/>
          <p:nvPr/>
        </p:nvSpPr>
        <p:spPr>
          <a:xfrm rot="13464807">
            <a:off x="9292169" y="5011229"/>
            <a:ext cx="615820" cy="1017036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Seta: Para Baixo 10">
            <a:extLst>
              <a:ext uri="{FF2B5EF4-FFF2-40B4-BE49-F238E27FC236}">
                <a16:creationId xmlns:a16="http://schemas.microsoft.com/office/drawing/2014/main" id="{C96AB608-6987-4B19-8B4C-08480E6F905E}"/>
              </a:ext>
            </a:extLst>
          </p:cNvPr>
          <p:cNvSpPr/>
          <p:nvPr/>
        </p:nvSpPr>
        <p:spPr>
          <a:xfrm rot="13464807">
            <a:off x="5028863" y="3700736"/>
            <a:ext cx="615820" cy="1017036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Seta: Para Baixo 12">
            <a:extLst>
              <a:ext uri="{FF2B5EF4-FFF2-40B4-BE49-F238E27FC236}">
                <a16:creationId xmlns:a16="http://schemas.microsoft.com/office/drawing/2014/main" id="{5A34F84E-C902-47A7-9CD1-F452EF728734}"/>
              </a:ext>
            </a:extLst>
          </p:cNvPr>
          <p:cNvSpPr/>
          <p:nvPr/>
        </p:nvSpPr>
        <p:spPr>
          <a:xfrm rot="13464807">
            <a:off x="741347" y="2213155"/>
            <a:ext cx="615820" cy="1017036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5922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C5F6DDD-42D5-4E6F-95A5-5F056D28E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724795" cy="438211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09E12CA-FEB9-453C-9B7D-F58082BAB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9787" y="1135504"/>
            <a:ext cx="3753374" cy="436305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7029EF2-AB4A-47AE-A9D5-B7E7FE4F26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8153" y="2494941"/>
            <a:ext cx="3743847" cy="4363059"/>
          </a:xfrm>
          <a:prstGeom prst="rect">
            <a:avLst/>
          </a:prstGeom>
        </p:spPr>
      </p:pic>
      <p:sp>
        <p:nvSpPr>
          <p:cNvPr id="9" name="Seta: Para Baixo 8">
            <a:extLst>
              <a:ext uri="{FF2B5EF4-FFF2-40B4-BE49-F238E27FC236}">
                <a16:creationId xmlns:a16="http://schemas.microsoft.com/office/drawing/2014/main" id="{EE95130E-2857-4888-A5BD-CFD0925D44F1}"/>
              </a:ext>
            </a:extLst>
          </p:cNvPr>
          <p:cNvSpPr/>
          <p:nvPr/>
        </p:nvSpPr>
        <p:spPr>
          <a:xfrm rot="19791036">
            <a:off x="8932336" y="3469586"/>
            <a:ext cx="615820" cy="1017036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Seta: Para Baixo 10">
            <a:extLst>
              <a:ext uri="{FF2B5EF4-FFF2-40B4-BE49-F238E27FC236}">
                <a16:creationId xmlns:a16="http://schemas.microsoft.com/office/drawing/2014/main" id="{0810C641-F348-4D93-A6CC-03F8C98EFF09}"/>
              </a:ext>
            </a:extLst>
          </p:cNvPr>
          <p:cNvSpPr/>
          <p:nvPr/>
        </p:nvSpPr>
        <p:spPr>
          <a:xfrm rot="19791036">
            <a:off x="4724399" y="2079342"/>
            <a:ext cx="615820" cy="1017036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Seta: Para Baixo 12">
            <a:extLst>
              <a:ext uri="{FF2B5EF4-FFF2-40B4-BE49-F238E27FC236}">
                <a16:creationId xmlns:a16="http://schemas.microsoft.com/office/drawing/2014/main" id="{C34155D7-6C99-4347-A408-9915DC3B4DDD}"/>
              </a:ext>
            </a:extLst>
          </p:cNvPr>
          <p:cNvSpPr/>
          <p:nvPr/>
        </p:nvSpPr>
        <p:spPr>
          <a:xfrm rot="19791036">
            <a:off x="544975" y="1004078"/>
            <a:ext cx="615820" cy="1017036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Seta: Para Baixo 14">
            <a:extLst>
              <a:ext uri="{FF2B5EF4-FFF2-40B4-BE49-F238E27FC236}">
                <a16:creationId xmlns:a16="http://schemas.microsoft.com/office/drawing/2014/main" id="{3DF4E6CC-BC8E-491B-B65D-C5E40D95B516}"/>
              </a:ext>
            </a:extLst>
          </p:cNvPr>
          <p:cNvSpPr/>
          <p:nvPr/>
        </p:nvSpPr>
        <p:spPr>
          <a:xfrm rot="5698479">
            <a:off x="1793547" y="1986423"/>
            <a:ext cx="615820" cy="1017036"/>
          </a:xfrm>
          <a:prstGeom prst="downArrow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Seta: Para Baixo 16">
            <a:extLst>
              <a:ext uri="{FF2B5EF4-FFF2-40B4-BE49-F238E27FC236}">
                <a16:creationId xmlns:a16="http://schemas.microsoft.com/office/drawing/2014/main" id="{A57F161F-531F-4AE2-9FAB-56765F2221E9}"/>
              </a:ext>
            </a:extLst>
          </p:cNvPr>
          <p:cNvSpPr/>
          <p:nvPr/>
        </p:nvSpPr>
        <p:spPr>
          <a:xfrm rot="6190300">
            <a:off x="5980582" y="3224200"/>
            <a:ext cx="615820" cy="1017036"/>
          </a:xfrm>
          <a:prstGeom prst="downArrow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Seta: Para Baixo 18">
            <a:extLst>
              <a:ext uri="{FF2B5EF4-FFF2-40B4-BE49-F238E27FC236}">
                <a16:creationId xmlns:a16="http://schemas.microsoft.com/office/drawing/2014/main" id="{32EBFDF5-A9C8-4E20-908E-3066DEF5C5AD}"/>
              </a:ext>
            </a:extLst>
          </p:cNvPr>
          <p:cNvSpPr/>
          <p:nvPr/>
        </p:nvSpPr>
        <p:spPr>
          <a:xfrm rot="6190300">
            <a:off x="10019301" y="4990045"/>
            <a:ext cx="615820" cy="1017036"/>
          </a:xfrm>
          <a:prstGeom prst="downArrow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422229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16</Words>
  <Application>Microsoft Office PowerPoint</Application>
  <PresentationFormat>Ecrã Panorâmico</PresentationFormat>
  <Paragraphs>1</Paragraphs>
  <Slides>8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Jair Antunes</dc:creator>
  <cp:lastModifiedBy>Jair Antunes</cp:lastModifiedBy>
  <cp:revision>5</cp:revision>
  <dcterms:created xsi:type="dcterms:W3CDTF">2020-09-28T21:29:27Z</dcterms:created>
  <dcterms:modified xsi:type="dcterms:W3CDTF">2020-09-28T21:59:59Z</dcterms:modified>
</cp:coreProperties>
</file>