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878DF-FFE8-4B68-9AFA-FBB130901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282FE7-2F7C-4086-92E1-CD6C3CCB9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LI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2F1A2-365C-415D-8986-70B7CCDF7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E68FC7-78A9-47F4-9228-758A9050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0E6AA3-CF64-4BDC-A99C-4946D7C2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69643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5ED4E-EAAE-4C2A-85FE-F4FD6D8C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DC6434-2A19-4A83-9B85-3C2922940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F48ECE-614F-424C-8C09-E840BDD7F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9A857E-44D9-4CCB-B3BB-24DBEFC6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A56A8E-093F-4167-8245-207BAB205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98270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3169531-76C1-4567-B027-22F9BB0E4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FA5811-BB13-4CD0-ADD4-703D08965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15525B-18D7-4DB2-9C6D-2E52F1BB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9BCBB4-A7AA-4960-AD1E-7A4201E9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B105AE-6741-490A-8B62-6D89DAEDE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371845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175C8-6033-42BD-B1B6-8E5868D25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E2D04E-8F56-4C79-9A5F-D3E70B59F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B12ABB-59D0-45A5-ADDC-BC95FA38A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56FB50-BF97-4FE9-A78E-89204C4D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C77A12-A29E-418E-9D4E-125ECC76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14904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D6285-228D-4857-B650-C39AB2A3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56F800-1F1D-4659-847A-85905F955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78C74-4EE3-4128-B389-DB0897CC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48BC79-325D-453C-B7A0-F44EA3F8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1478B3-C725-4514-8824-85C94CFC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65658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FDD62-7F60-417C-A02D-45635D29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0881C0-D69F-4370-9342-2955C42492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AD2C08-EB5D-49A0-9B60-71CD468C1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767827-2E96-4F2D-8E8D-05270825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9E9B28-F63F-4F5C-A38A-D9122EAE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E3EFD3-EAE2-44C4-8EC5-51C4D411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16891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F6240-2CE8-44E8-A64F-01CAFC17E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F40103-4BB4-46DB-9085-FB7487ECD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40003D-5A48-4E22-A7D3-708C62F4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2246CB-25E5-4A1F-A0FF-1CB664DFC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A9169E-00E0-41DF-8DBA-924D930E5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564191-8DC6-4E98-B31A-2B8EE60F1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A89BA8-BA1B-481F-803F-75C66803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FA0609D-5930-453C-A20E-3BFF4F30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94132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C6014-B9D3-4703-A912-5AE4A5EA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AF9D5A6-C080-451A-B327-0E2B4E5C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3E1D36-4BFB-4D84-A672-45D54095F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59637E-DE06-49A1-95C9-9D844C7A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14773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86F509-1AF4-4319-B255-F81DBE4BB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52123F4-B753-4D72-A8FF-8DF88A3D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27CD9A-3A65-4F8D-88D0-B7232C37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67206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A7F75-7882-4D3E-90EB-7555A5D1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AFBD90-E8F2-482E-9EC1-F790B130C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36B071-51CD-4928-8F8D-D14C2087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603959-E551-4719-8F9A-B1C202DA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DE2A6D-B16B-4679-8FF5-58AC85D5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D673E5-FDF8-43D7-B7B3-414DD49A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79064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2DF5B-E090-45E9-9290-3EE1B218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568574-B37F-4E43-91BE-DFB660E63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LI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0CCFAE-57E4-46FF-90A1-AE735BD3F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44B3CE-ADA5-4C5D-86BC-D0D066E3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192FF6-6586-4023-8A0E-5FE02705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7CC696-AE38-46F0-AF8C-A783B1D6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50363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41441B-7D1B-4235-8730-7395F484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LI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C1B443-40F5-41F8-BCC2-BEB5775B7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DFE90A-0D80-4025-AB12-67CC0849C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87AE-C1F2-4DDC-9821-DEBDF5DB2A46}" type="datetimeFigureOut">
              <a:rPr lang="de-LI" smtClean="0"/>
              <a:t>24.06.2020</a:t>
            </a:fld>
            <a:endParaRPr lang="de-LI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478FFC-FA60-4A63-BCE0-41E0BFBF8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LI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39E981-A1EC-41B6-828A-22A2040FC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E3AC-338E-4A56-95D3-542D49F8E2F2}" type="slidenum">
              <a:rPr lang="de-LI" smtClean="0"/>
              <a:t>‹Nr.›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85829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300778-6C52-4891-97C5-59AA05BAE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64 </a:t>
            </a:r>
            <a:r>
              <a:rPr lang="de-CH" dirty="0" err="1"/>
              <a:t>year</a:t>
            </a:r>
            <a:r>
              <a:rPr lang="de-CH" dirty="0"/>
              <a:t> </a:t>
            </a:r>
            <a:r>
              <a:rPr lang="de-CH" dirty="0" err="1"/>
              <a:t>old</a:t>
            </a:r>
            <a:r>
              <a:rPr lang="de-CH" dirty="0"/>
              <a:t> male</a:t>
            </a:r>
          </a:p>
          <a:p>
            <a:r>
              <a:rPr lang="de-CH" dirty="0" err="1"/>
              <a:t>subcutaneus</a:t>
            </a:r>
            <a:r>
              <a:rPr lang="de-CH" dirty="0"/>
              <a:t> soft-</a:t>
            </a:r>
            <a:r>
              <a:rPr lang="de-CH" dirty="0" err="1"/>
              <a:t>tissue</a:t>
            </a:r>
            <a:r>
              <a:rPr lang="de-CH" dirty="0"/>
              <a:t> </a:t>
            </a:r>
            <a:r>
              <a:rPr lang="de-CH" dirty="0" err="1"/>
              <a:t>tumor</a:t>
            </a:r>
            <a:r>
              <a:rPr lang="de-CH" dirty="0"/>
              <a:t> </a:t>
            </a:r>
            <a:r>
              <a:rPr lang="de-CH" dirty="0" err="1"/>
              <a:t>since</a:t>
            </a:r>
            <a:r>
              <a:rPr lang="de-CH" dirty="0"/>
              <a:t> </a:t>
            </a:r>
            <a:r>
              <a:rPr lang="de-CH" dirty="0" err="1"/>
              <a:t>years</a:t>
            </a:r>
            <a:r>
              <a:rPr lang="de-CH" dirty="0"/>
              <a:t> suprapatellar</a:t>
            </a:r>
          </a:p>
          <a:p>
            <a:r>
              <a:rPr lang="de-CH" dirty="0" err="1"/>
              <a:t>no</a:t>
            </a:r>
            <a:r>
              <a:rPr lang="de-CH" dirty="0"/>
              <a:t> </a:t>
            </a:r>
            <a:r>
              <a:rPr lang="de-CH" dirty="0" err="1"/>
              <a:t>pain</a:t>
            </a:r>
            <a:endParaRPr lang="de-CH" dirty="0"/>
          </a:p>
          <a:p>
            <a:r>
              <a:rPr lang="de-CH" dirty="0" err="1"/>
              <a:t>hypervasular</a:t>
            </a:r>
            <a:r>
              <a:rPr lang="de-CH" dirty="0"/>
              <a:t> in Doppler-US</a:t>
            </a:r>
          </a:p>
          <a:p>
            <a:r>
              <a:rPr lang="de-CH" dirty="0" err="1"/>
              <a:t>Dx</a:t>
            </a:r>
            <a:r>
              <a:rPr lang="de-CH" dirty="0"/>
              <a:t>?</a:t>
            </a:r>
            <a:endParaRPr lang="de-LI" dirty="0"/>
          </a:p>
        </p:txBody>
      </p:sp>
    </p:spTree>
    <p:extLst>
      <p:ext uri="{BB962C8B-B14F-4D97-AF65-F5344CB8AC3E}">
        <p14:creationId xmlns:p14="http://schemas.microsoft.com/office/powerpoint/2010/main" val="125436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3463382-4968-4064-8095-5C324B1CCD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50" r="16263"/>
          <a:stretch/>
        </p:blipFill>
        <p:spPr>
          <a:xfrm>
            <a:off x="48006" y="0"/>
            <a:ext cx="3088005" cy="44958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2AFCA84-BD51-4D4A-B3F1-7BCBE3962A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03" r="18876" b="15857"/>
          <a:stretch/>
        </p:blipFill>
        <p:spPr>
          <a:xfrm>
            <a:off x="3242880" y="175260"/>
            <a:ext cx="2188655" cy="394225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9E63A9F-18B7-4739-999A-F2370C5D492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484" r="19161" b="19188"/>
          <a:stretch/>
        </p:blipFill>
        <p:spPr>
          <a:xfrm>
            <a:off x="5538404" y="176452"/>
            <a:ext cx="2331720" cy="39410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5E21C87-0FAB-4032-895E-168A8A69BC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1553" b="10232"/>
          <a:stretch/>
        </p:blipFill>
        <p:spPr>
          <a:xfrm>
            <a:off x="3242880" y="3122086"/>
            <a:ext cx="4627244" cy="373591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2323679-3F29-4FB8-AF29-79D80F6502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573" r="11177"/>
          <a:stretch/>
        </p:blipFill>
        <p:spPr>
          <a:xfrm>
            <a:off x="8162925" y="175260"/>
            <a:ext cx="3862605" cy="493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7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Loupatatzis Christos</dc:creator>
  <cp:lastModifiedBy>Loupatatzis Christos</cp:lastModifiedBy>
  <cp:revision>1</cp:revision>
  <dcterms:created xsi:type="dcterms:W3CDTF">2020-06-24T12:43:23Z</dcterms:created>
  <dcterms:modified xsi:type="dcterms:W3CDTF">2020-06-24T12:47:03Z</dcterms:modified>
</cp:coreProperties>
</file>