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7DFD0-071E-48EF-B357-0FC7D6A2F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9AD613-1B5C-4598-8F95-840FE3DD9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848961-0120-4ABA-8BD0-681E2B42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F47-C385-4AB0-A990-25C6B98F2F17}" type="datetimeFigureOut">
              <a:rPr lang="de-LI" smtClean="0"/>
              <a:t>02.10.2020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DB6651-880F-4271-9A19-43B742A2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207C86-50C8-4B04-8C34-F1382AD7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E6BA-07BE-4D5B-92B8-D6433198B0D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37974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3B143-E035-4357-8EFC-C579B183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9CFC4AD-7939-42DD-8008-7742E97AA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F9F88D-DF39-4FE4-90CD-AEEA0FD8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F47-C385-4AB0-A990-25C6B98F2F17}" type="datetimeFigureOut">
              <a:rPr lang="de-LI" smtClean="0"/>
              <a:t>02.10.2020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A32DF3-4F62-42FE-A2CC-59CC63E1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CDC116-2143-4F09-AC7B-C89B0E84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E6BA-07BE-4D5B-92B8-D6433198B0D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76563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8AE2320-EA48-4483-9D74-97BD11224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C0F04D0-9B83-48B8-8B28-0DFD1CEEA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421E54-3902-4F8C-A3FB-0BF3D293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F47-C385-4AB0-A990-25C6B98F2F17}" type="datetimeFigureOut">
              <a:rPr lang="de-LI" smtClean="0"/>
              <a:t>02.10.2020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3F47AE-4AA4-4327-AA66-B7BC6C32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08570D-F747-41FB-8CD7-8F182F13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E6BA-07BE-4D5B-92B8-D6433198B0D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76073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13FD9-D464-4837-8DBB-590891410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348E6F-0583-4CD9-B0FA-AA6759D41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F72FAB-E99E-4532-A1C9-0B9E9CBA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F47-C385-4AB0-A990-25C6B98F2F17}" type="datetimeFigureOut">
              <a:rPr lang="de-LI" smtClean="0"/>
              <a:t>02.10.2020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EAAB35-D392-49D7-99BF-E70AA3BA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3733DD-7BA8-45D0-8ECA-947E2090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E6BA-07BE-4D5B-92B8-D6433198B0D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69803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695DD-1C8D-4818-87F8-F1B1BA75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19AB25-DE11-4E08-9E18-9D970F64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1925B0-D811-4A00-B5E0-CEE2BA7D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F47-C385-4AB0-A990-25C6B98F2F17}" type="datetimeFigureOut">
              <a:rPr lang="de-LI" smtClean="0"/>
              <a:t>02.10.2020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A16600-5A67-4290-88BE-D1F98F8A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7D77CC-4462-4C74-878B-E36317E3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E6BA-07BE-4D5B-92B8-D6433198B0D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00885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EA6C9-8B73-419E-9690-BA222135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260841-1EC0-4559-9DB5-F566CE0FC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203FF1-BB7A-49FD-B7AB-16726F873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1DBE76-5BBC-4D17-821F-0E041964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F47-C385-4AB0-A990-25C6B98F2F17}" type="datetimeFigureOut">
              <a:rPr lang="de-LI" smtClean="0"/>
              <a:t>02.10.2020</a:t>
            </a:fld>
            <a:endParaRPr lang="de-L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F18074-427E-4E07-9D8C-9D47AA9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429EF5-5BF5-454D-B867-7B10AEB5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E6BA-07BE-4D5B-92B8-D6433198B0D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8240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8EA8F-F090-4CCD-AB75-C528F730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416BC8-558E-48A1-BA22-EBFC2DD6C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22FD33-71D5-4D93-AEA9-30DF8E3BB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F19C38-97DD-40A2-A70B-626F8F4DD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EACCE8-FEFC-46A3-A418-EF0772D0B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9DD2A28-890D-4D88-806E-04FFCD8D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F47-C385-4AB0-A990-25C6B98F2F17}" type="datetimeFigureOut">
              <a:rPr lang="de-LI" smtClean="0"/>
              <a:t>02.10.2020</a:t>
            </a:fld>
            <a:endParaRPr lang="de-LI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EF4D2F-0B57-41C5-B7AB-975BC990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B440C1-8AFD-4213-B896-E5964D47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E6BA-07BE-4D5B-92B8-D6433198B0D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893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EBBB4-8FD4-4E28-B95C-C024DE7B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18A9FA-5892-48F4-A182-D1FAD850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F47-C385-4AB0-A990-25C6B98F2F17}" type="datetimeFigureOut">
              <a:rPr lang="de-LI" smtClean="0"/>
              <a:t>02.10.2020</a:t>
            </a:fld>
            <a:endParaRPr lang="de-LI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5E386E-3F17-4B93-8373-BB8F59BB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7ED8D7-FE53-484F-BB0B-77F5FD4E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E6BA-07BE-4D5B-92B8-D6433198B0D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84813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0A938B-8BCA-484E-81D0-676CC5F4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F47-C385-4AB0-A990-25C6B98F2F17}" type="datetimeFigureOut">
              <a:rPr lang="de-LI" smtClean="0"/>
              <a:t>02.10.2020</a:t>
            </a:fld>
            <a:endParaRPr lang="de-LI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61FE453-C86F-47D7-BE49-20AD3F22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85A3EA-042E-494F-A2B9-69C04372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E6BA-07BE-4D5B-92B8-D6433198B0D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84975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FDF1B-0B85-4F75-8C76-57C48866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8056FD-97C7-4E6A-A92A-5FF5C6B2B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2EBC13-5255-47C2-9BCF-F3DAF7D5E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173CF6-E1D2-4A21-87A2-72823C1A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F47-C385-4AB0-A990-25C6B98F2F17}" type="datetimeFigureOut">
              <a:rPr lang="de-LI" smtClean="0"/>
              <a:t>02.10.2020</a:t>
            </a:fld>
            <a:endParaRPr lang="de-L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9C3DAA-EE69-4BEE-95F8-5A4318CD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EA2C46-D892-46E8-8556-4918CE27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E6BA-07BE-4D5B-92B8-D6433198B0D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20988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81491-690B-4A33-9730-2A9FED3F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978B9FC-A17E-4AAF-B901-2B87F1C21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I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035C9E-BEF1-4503-86F7-383B7891B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A90511-7EA3-4FE5-A33F-19BC6988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F47-C385-4AB0-A990-25C6B98F2F17}" type="datetimeFigureOut">
              <a:rPr lang="de-LI" smtClean="0"/>
              <a:t>02.10.2020</a:t>
            </a:fld>
            <a:endParaRPr lang="de-L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C0DC48-4945-4EAD-A959-44827513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26EA12-D7D5-43A9-958D-35C4B066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E6BA-07BE-4D5B-92B8-D6433198B0D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6409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C655D0-9359-44CA-B7BE-7F050BDA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E7E7D6-203A-4A04-A1BB-09A3EDB2B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8A57B4-B681-4783-8BDE-F5A703D75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AF47-C385-4AB0-A990-25C6B98F2F17}" type="datetimeFigureOut">
              <a:rPr lang="de-LI" smtClean="0"/>
              <a:t>02.10.2020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CF7C2F-4E1E-4676-9F7F-3362E1B89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A05858-7ACC-416E-80A1-B5DE35295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EE6BA-07BE-4D5B-92B8-D6433198B0D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07505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30372-7351-417D-AEA3-B0288C101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1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CH" b="1" dirty="0" err="1"/>
              <a:t>History</a:t>
            </a:r>
            <a:r>
              <a:rPr lang="de-CH" b="1" dirty="0"/>
              <a:t>:</a:t>
            </a:r>
          </a:p>
          <a:p>
            <a:r>
              <a:rPr lang="de-CH" dirty="0"/>
              <a:t>52 </a:t>
            </a:r>
            <a:r>
              <a:rPr lang="de-CH" dirty="0" err="1"/>
              <a:t>year</a:t>
            </a:r>
            <a:r>
              <a:rPr lang="de-CH" dirty="0"/>
              <a:t> </a:t>
            </a:r>
            <a:r>
              <a:rPr lang="de-CH" dirty="0" err="1"/>
              <a:t>old</a:t>
            </a:r>
            <a:r>
              <a:rPr lang="de-CH" dirty="0"/>
              <a:t> </a:t>
            </a:r>
            <a:r>
              <a:rPr lang="de-CH" dirty="0" err="1"/>
              <a:t>woman</a:t>
            </a:r>
            <a:endParaRPr lang="de-CH" dirty="0"/>
          </a:p>
          <a:p>
            <a:r>
              <a:rPr lang="de-CH" dirty="0" err="1"/>
              <a:t>Growing</a:t>
            </a:r>
            <a:r>
              <a:rPr lang="de-CH" dirty="0"/>
              <a:t> </a:t>
            </a:r>
            <a:r>
              <a:rPr lang="de-CH" dirty="0" err="1"/>
              <a:t>pulpable</a:t>
            </a:r>
            <a:r>
              <a:rPr lang="de-CH" dirty="0"/>
              <a:t> lump </a:t>
            </a:r>
            <a:r>
              <a:rPr lang="de-CH" dirty="0" err="1"/>
              <a:t>over</a:t>
            </a:r>
            <a:r>
              <a:rPr lang="de-CH" dirty="0"/>
              <a:t> </a:t>
            </a:r>
            <a:r>
              <a:rPr lang="de-CH" dirty="0" err="1"/>
              <a:t>deltoid</a:t>
            </a:r>
            <a:r>
              <a:rPr lang="de-CH" dirty="0"/>
              <a:t> </a:t>
            </a:r>
            <a:r>
              <a:rPr lang="de-CH" dirty="0" err="1"/>
              <a:t>muscle</a:t>
            </a:r>
            <a:r>
              <a:rPr lang="de-CH" dirty="0"/>
              <a:t> </a:t>
            </a:r>
            <a:r>
              <a:rPr lang="de-CH" dirty="0" err="1"/>
              <a:t>since</a:t>
            </a:r>
            <a:r>
              <a:rPr lang="de-CH" dirty="0"/>
              <a:t> 1 </a:t>
            </a:r>
            <a:r>
              <a:rPr lang="de-CH" dirty="0" err="1"/>
              <a:t>week</a:t>
            </a:r>
            <a:endParaRPr lang="de-CH" dirty="0"/>
          </a:p>
          <a:p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history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injury</a:t>
            </a:r>
            <a:r>
              <a:rPr lang="de-CH" dirty="0"/>
              <a:t>, </a:t>
            </a:r>
            <a:r>
              <a:rPr lang="de-CH" dirty="0" err="1"/>
              <a:t>injection</a:t>
            </a:r>
            <a:r>
              <a:rPr lang="de-CH" dirty="0"/>
              <a:t>, </a:t>
            </a:r>
            <a:r>
              <a:rPr lang="de-CH" dirty="0" err="1"/>
              <a:t>vaccination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insect</a:t>
            </a:r>
            <a:r>
              <a:rPr lang="de-CH" dirty="0"/>
              <a:t> </a:t>
            </a:r>
            <a:r>
              <a:rPr lang="de-CH" dirty="0" err="1"/>
              <a:t>bite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last </a:t>
            </a:r>
            <a:r>
              <a:rPr lang="de-CH" dirty="0" err="1"/>
              <a:t>few</a:t>
            </a:r>
            <a:r>
              <a:rPr lang="de-CH" dirty="0"/>
              <a:t> </a:t>
            </a:r>
            <a:r>
              <a:rPr lang="de-CH" dirty="0" err="1"/>
              <a:t>months</a:t>
            </a:r>
            <a:r>
              <a:rPr lang="de-CH" dirty="0"/>
              <a:t> at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location</a:t>
            </a:r>
            <a:endParaRPr lang="de-CH" dirty="0"/>
          </a:p>
          <a:p>
            <a:r>
              <a:rPr lang="de-CH" dirty="0"/>
              <a:t>Not </a:t>
            </a:r>
            <a:r>
              <a:rPr lang="de-CH" dirty="0" err="1"/>
              <a:t>very</a:t>
            </a:r>
            <a:r>
              <a:rPr lang="de-CH" dirty="0"/>
              <a:t> </a:t>
            </a:r>
            <a:r>
              <a:rPr lang="de-CH" dirty="0" err="1"/>
              <a:t>painful</a:t>
            </a:r>
            <a:endParaRPr lang="de-CH" dirty="0"/>
          </a:p>
          <a:p>
            <a:r>
              <a:rPr lang="de-CH" dirty="0" err="1"/>
              <a:t>Clinically</a:t>
            </a:r>
            <a:r>
              <a:rPr lang="de-CH" dirty="0"/>
              <a:t>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perifocal</a:t>
            </a:r>
            <a:r>
              <a:rPr lang="de-CH" dirty="0"/>
              <a:t> </a:t>
            </a:r>
            <a:r>
              <a:rPr lang="de-CH" dirty="0" err="1"/>
              <a:t>inflammation</a:t>
            </a:r>
            <a:endParaRPr lang="de-LI" dirty="0"/>
          </a:p>
        </p:txBody>
      </p:sp>
    </p:spTree>
    <p:extLst>
      <p:ext uri="{BB962C8B-B14F-4D97-AF65-F5344CB8AC3E}">
        <p14:creationId xmlns:p14="http://schemas.microsoft.com/office/powerpoint/2010/main" val="19649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DBFA3BA-587F-4316-9DED-9D92972CB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7200" r="21466" b="3200"/>
          <a:stretch/>
        </p:blipFill>
        <p:spPr>
          <a:xfrm>
            <a:off x="126526" y="777242"/>
            <a:ext cx="2886361" cy="24963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A727BC8-AC16-47B4-B7E8-C69031C36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" t="6800" r="14467" b="5867"/>
          <a:stretch/>
        </p:blipFill>
        <p:spPr>
          <a:xfrm>
            <a:off x="1376515" y="3406142"/>
            <a:ext cx="3247362" cy="24963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FAB8DFF-A358-4248-920F-12EC22DEAE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12" t="21874" b="18501"/>
          <a:stretch/>
        </p:blipFill>
        <p:spPr>
          <a:xfrm>
            <a:off x="5946748" y="777240"/>
            <a:ext cx="2875730" cy="24963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2DF2F83-511B-42F0-865D-DB79EA9A15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245" t="26934" r="7465" b="20267"/>
          <a:stretch/>
        </p:blipFill>
        <p:spPr>
          <a:xfrm>
            <a:off x="8925187" y="777240"/>
            <a:ext cx="2992279" cy="24963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6557693-B428-41FA-AB87-89E57A64E1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669" t="21629" r="7709" b="11857"/>
          <a:stretch/>
        </p:blipFill>
        <p:spPr>
          <a:xfrm>
            <a:off x="5946748" y="3429000"/>
            <a:ext cx="2848784" cy="26060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ECCBE5A-A545-407A-8230-C99B59B564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542" t="19953" r="8459" b="14426"/>
          <a:stretch/>
        </p:blipFill>
        <p:spPr>
          <a:xfrm>
            <a:off x="8921890" y="3429000"/>
            <a:ext cx="2995575" cy="26060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1D98915-255F-450A-90D6-5EF880F05F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634" t="8801" r="15720" b="5999"/>
          <a:stretch/>
        </p:blipFill>
        <p:spPr>
          <a:xfrm>
            <a:off x="3123250" y="777241"/>
            <a:ext cx="2720789" cy="249631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6F24882-B67F-4C67-8448-AD3B866A85EB}"/>
              </a:ext>
            </a:extLst>
          </p:cNvPr>
          <p:cNvSpPr txBox="1"/>
          <p:nvPr/>
        </p:nvSpPr>
        <p:spPr>
          <a:xfrm>
            <a:off x="7001087" y="2778425"/>
            <a:ext cx="10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chemeClr val="bg1"/>
                </a:solidFill>
              </a:rPr>
              <a:t>ax</a:t>
            </a:r>
            <a:r>
              <a:rPr lang="de-CH" dirty="0">
                <a:solidFill>
                  <a:schemeClr val="bg1"/>
                </a:solidFill>
              </a:rPr>
              <a:t> T2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2531DB2-D136-4749-9F55-07C6AD116021}"/>
              </a:ext>
            </a:extLst>
          </p:cNvPr>
          <p:cNvSpPr txBox="1"/>
          <p:nvPr/>
        </p:nvSpPr>
        <p:spPr>
          <a:xfrm>
            <a:off x="10049625" y="2797278"/>
            <a:ext cx="74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chemeClr val="bg1"/>
                </a:solidFill>
              </a:rPr>
              <a:t>ax</a:t>
            </a:r>
            <a:r>
              <a:rPr lang="de-CH" dirty="0">
                <a:solidFill>
                  <a:schemeClr val="bg1"/>
                </a:solidFill>
              </a:rPr>
              <a:t> T1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76C61F9-DDE5-4539-9EF3-AC152C49AA91}"/>
              </a:ext>
            </a:extLst>
          </p:cNvPr>
          <p:cNvSpPr txBox="1"/>
          <p:nvPr/>
        </p:nvSpPr>
        <p:spPr>
          <a:xfrm>
            <a:off x="7014561" y="5457208"/>
            <a:ext cx="92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chemeClr val="bg1"/>
                </a:solidFill>
              </a:rPr>
              <a:t>ax</a:t>
            </a:r>
            <a:r>
              <a:rPr lang="de-CH" dirty="0">
                <a:solidFill>
                  <a:schemeClr val="bg1"/>
                </a:solidFill>
              </a:rPr>
              <a:t> T1 </a:t>
            </a:r>
            <a:r>
              <a:rPr lang="de-CH" dirty="0" err="1">
                <a:solidFill>
                  <a:schemeClr val="bg1"/>
                </a:solidFill>
              </a:rPr>
              <a:t>fs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47E98B9-3D40-43EB-BC93-951E61F5C496}"/>
              </a:ext>
            </a:extLst>
          </p:cNvPr>
          <p:cNvSpPr txBox="1"/>
          <p:nvPr/>
        </p:nvSpPr>
        <p:spPr>
          <a:xfrm>
            <a:off x="9309520" y="5465723"/>
            <a:ext cx="136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chemeClr val="bg1"/>
                </a:solidFill>
              </a:rPr>
              <a:t>ax</a:t>
            </a:r>
            <a:r>
              <a:rPr lang="de-CH" dirty="0">
                <a:solidFill>
                  <a:schemeClr val="bg1"/>
                </a:solidFill>
              </a:rPr>
              <a:t> T1 </a:t>
            </a:r>
            <a:r>
              <a:rPr lang="de-CH" dirty="0" err="1">
                <a:solidFill>
                  <a:schemeClr val="bg1"/>
                </a:solidFill>
              </a:rPr>
              <a:t>fs</a:t>
            </a:r>
            <a:r>
              <a:rPr lang="de-CH" dirty="0">
                <a:solidFill>
                  <a:schemeClr val="bg1"/>
                </a:solidFill>
              </a:rPr>
              <a:t> + c</a:t>
            </a:r>
            <a:endParaRPr lang="de-L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4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55BC265-1B3D-46F5-9DE3-30EBB8BB0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7" t="14400" r="25389" b="12933"/>
          <a:stretch/>
        </p:blipFill>
        <p:spPr>
          <a:xfrm>
            <a:off x="256032" y="182880"/>
            <a:ext cx="2121408" cy="38953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FFD3EB6-76C0-4B1D-B334-2EA37A28B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11" t="2667" r="3822" b="4399"/>
          <a:stretch/>
        </p:blipFill>
        <p:spPr>
          <a:xfrm>
            <a:off x="2468880" y="182880"/>
            <a:ext cx="3096156" cy="38953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B29CCDC-8B0D-4E6B-AF62-E035C4A97B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26" r="4000" b="4062"/>
          <a:stretch/>
        </p:blipFill>
        <p:spPr>
          <a:xfrm>
            <a:off x="5656476" y="182880"/>
            <a:ext cx="3121351" cy="38953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3A09186-E1FA-497C-A347-70A1559F43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10" r="4090" b="7200"/>
          <a:stretch/>
        </p:blipFill>
        <p:spPr>
          <a:xfrm>
            <a:off x="8869267" y="182880"/>
            <a:ext cx="3156572" cy="38953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B31F9CD-BE0A-42E9-9D23-4E1CFE1FFE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393" t="18988" r="11131" b="17648"/>
          <a:stretch/>
        </p:blipFill>
        <p:spPr>
          <a:xfrm>
            <a:off x="5385816" y="4160519"/>
            <a:ext cx="2569464" cy="260604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F3CC082-088C-425A-9447-2453D0461A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857" t="17867" r="11021" b="12847"/>
          <a:stretch/>
        </p:blipFill>
        <p:spPr>
          <a:xfrm>
            <a:off x="8054692" y="4160520"/>
            <a:ext cx="2825496" cy="26060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D3D0A30-BAA1-4E08-9B2B-BA393FDA3E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978" t="21466" r="7556" b="9066"/>
          <a:stretch/>
        </p:blipFill>
        <p:spPr>
          <a:xfrm>
            <a:off x="2569464" y="4078224"/>
            <a:ext cx="2643238" cy="272159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C28BE4C-B056-413D-B45E-7280662D49BB}"/>
              </a:ext>
            </a:extLst>
          </p:cNvPr>
          <p:cNvSpPr txBox="1"/>
          <p:nvPr/>
        </p:nvSpPr>
        <p:spPr>
          <a:xfrm>
            <a:off x="424206" y="3429000"/>
            <a:ext cx="106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sag </a:t>
            </a:r>
            <a:r>
              <a:rPr lang="de-CH" dirty="0" err="1">
                <a:solidFill>
                  <a:schemeClr val="bg1"/>
                </a:solidFill>
              </a:rPr>
              <a:t>PDfs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B105403-A366-4FBC-822B-6DC22A3817C1}"/>
              </a:ext>
            </a:extLst>
          </p:cNvPr>
          <p:cNvSpPr txBox="1"/>
          <p:nvPr/>
        </p:nvSpPr>
        <p:spPr>
          <a:xfrm>
            <a:off x="6926491" y="6305788"/>
            <a:ext cx="102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chemeClr val="bg1"/>
                </a:solidFill>
              </a:rPr>
              <a:t>ax</a:t>
            </a:r>
            <a:r>
              <a:rPr lang="de-CH" dirty="0">
                <a:solidFill>
                  <a:schemeClr val="bg1"/>
                </a:solidFill>
              </a:rPr>
              <a:t> B800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204082D-BDF9-454C-A19F-66C0A944F536}"/>
              </a:ext>
            </a:extLst>
          </p:cNvPr>
          <p:cNvSpPr txBox="1"/>
          <p:nvPr/>
        </p:nvSpPr>
        <p:spPr>
          <a:xfrm>
            <a:off x="6743061" y="3429000"/>
            <a:ext cx="102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chemeClr val="bg1"/>
                </a:solidFill>
              </a:rPr>
              <a:t>cor</a:t>
            </a:r>
            <a:r>
              <a:rPr lang="de-CH" dirty="0">
                <a:solidFill>
                  <a:schemeClr val="bg1"/>
                </a:solidFill>
              </a:rPr>
              <a:t> STIR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8A0243D-E149-4DC3-88D9-0F393B81B82F}"/>
              </a:ext>
            </a:extLst>
          </p:cNvPr>
          <p:cNvSpPr txBox="1"/>
          <p:nvPr/>
        </p:nvSpPr>
        <p:spPr>
          <a:xfrm>
            <a:off x="9851399" y="3451054"/>
            <a:ext cx="145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chemeClr val="bg1"/>
                </a:solidFill>
              </a:rPr>
              <a:t>cor</a:t>
            </a:r>
            <a:r>
              <a:rPr lang="de-CH" dirty="0">
                <a:solidFill>
                  <a:schemeClr val="bg1"/>
                </a:solidFill>
              </a:rPr>
              <a:t> T1 </a:t>
            </a:r>
            <a:r>
              <a:rPr lang="de-CH" dirty="0" err="1">
                <a:solidFill>
                  <a:schemeClr val="bg1"/>
                </a:solidFill>
              </a:rPr>
              <a:t>fs</a:t>
            </a:r>
            <a:r>
              <a:rPr lang="de-CH" dirty="0">
                <a:solidFill>
                  <a:schemeClr val="bg1"/>
                </a:solidFill>
              </a:rPr>
              <a:t> + c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84A20BB-4317-4518-8BB0-19E29ECFC24E}"/>
              </a:ext>
            </a:extLst>
          </p:cNvPr>
          <p:cNvSpPr txBox="1"/>
          <p:nvPr/>
        </p:nvSpPr>
        <p:spPr>
          <a:xfrm>
            <a:off x="4060315" y="6305788"/>
            <a:ext cx="102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chemeClr val="bg1"/>
                </a:solidFill>
              </a:rPr>
              <a:t>ax</a:t>
            </a:r>
            <a:r>
              <a:rPr lang="de-CH" dirty="0">
                <a:solidFill>
                  <a:schemeClr val="bg1"/>
                </a:solidFill>
              </a:rPr>
              <a:t> PD </a:t>
            </a:r>
            <a:r>
              <a:rPr lang="de-CH" dirty="0" err="1">
                <a:solidFill>
                  <a:schemeClr val="bg1"/>
                </a:solidFill>
              </a:rPr>
              <a:t>fs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2B70984-4CE4-47E5-85A4-26F3B8F62BE0}"/>
              </a:ext>
            </a:extLst>
          </p:cNvPr>
          <p:cNvSpPr txBox="1"/>
          <p:nvPr/>
        </p:nvSpPr>
        <p:spPr>
          <a:xfrm>
            <a:off x="3799305" y="3581400"/>
            <a:ext cx="102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chemeClr val="bg1"/>
                </a:solidFill>
              </a:rPr>
              <a:t>cor</a:t>
            </a:r>
            <a:r>
              <a:rPr lang="de-CH" dirty="0">
                <a:solidFill>
                  <a:schemeClr val="bg1"/>
                </a:solidFill>
              </a:rPr>
              <a:t> T1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FF610A0-BB4A-4B30-B68C-B9756A243E89}"/>
              </a:ext>
            </a:extLst>
          </p:cNvPr>
          <p:cNvSpPr txBox="1"/>
          <p:nvPr/>
        </p:nvSpPr>
        <p:spPr>
          <a:xfrm>
            <a:off x="10062673" y="6305788"/>
            <a:ext cx="102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ADC</a:t>
            </a:r>
            <a:endParaRPr lang="de-L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6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7C09135-AF72-43E3-9187-9BE2D55C1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167"/>
            <a:ext cx="10515600" cy="4765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Questions:</a:t>
            </a:r>
          </a:p>
          <a:p>
            <a:r>
              <a:rPr lang="de-CH" dirty="0"/>
              <a:t>Can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an </a:t>
            </a:r>
            <a:r>
              <a:rPr lang="de-CH" dirty="0" err="1"/>
              <a:t>abscess</a:t>
            </a:r>
            <a:r>
              <a:rPr lang="de-CH" dirty="0"/>
              <a:t> </a:t>
            </a:r>
            <a:r>
              <a:rPr lang="de-CH" dirty="0" err="1"/>
              <a:t>despite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missing</a:t>
            </a:r>
            <a:r>
              <a:rPr lang="de-CH" dirty="0"/>
              <a:t> </a:t>
            </a:r>
            <a:r>
              <a:rPr lang="de-CH" dirty="0" err="1"/>
              <a:t>history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trauma</a:t>
            </a:r>
            <a:r>
              <a:rPr lang="de-CH" dirty="0"/>
              <a:t>, </a:t>
            </a:r>
            <a:r>
              <a:rPr lang="de-CH" dirty="0" err="1"/>
              <a:t>injection</a:t>
            </a:r>
            <a:r>
              <a:rPr lang="de-CH" dirty="0"/>
              <a:t>…?</a:t>
            </a:r>
          </a:p>
          <a:p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a </a:t>
            </a:r>
            <a:r>
              <a:rPr lang="de-CH" dirty="0" err="1"/>
              <a:t>foreign</a:t>
            </a:r>
            <a:r>
              <a:rPr lang="de-CH" dirty="0"/>
              <a:t> </a:t>
            </a:r>
            <a:r>
              <a:rPr lang="de-CH" dirty="0" err="1"/>
              <a:t>body</a:t>
            </a:r>
            <a:r>
              <a:rPr lang="de-CH" dirty="0"/>
              <a:t> </a:t>
            </a:r>
            <a:r>
              <a:rPr lang="de-CH" dirty="0" err="1"/>
              <a:t>within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center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lesion</a:t>
            </a:r>
            <a:r>
              <a:rPr lang="de-CH" dirty="0"/>
              <a:t>? 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else</a:t>
            </a:r>
            <a:r>
              <a:rPr lang="de-CH" dirty="0"/>
              <a:t> </a:t>
            </a:r>
            <a:r>
              <a:rPr lang="de-CH" dirty="0" err="1"/>
              <a:t>could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?</a:t>
            </a:r>
          </a:p>
          <a:p>
            <a:r>
              <a:rPr lang="de-CH" dirty="0" err="1"/>
              <a:t>Could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a </a:t>
            </a:r>
            <a:r>
              <a:rPr lang="de-CH" dirty="0" err="1"/>
              <a:t>neoplastic</a:t>
            </a:r>
            <a:r>
              <a:rPr lang="de-CH" dirty="0"/>
              <a:t> soft </a:t>
            </a:r>
            <a:r>
              <a:rPr lang="de-CH" dirty="0" err="1"/>
              <a:t>tissue</a:t>
            </a:r>
            <a:r>
              <a:rPr lang="de-CH" dirty="0"/>
              <a:t> </a:t>
            </a:r>
            <a:r>
              <a:rPr lang="de-CH" dirty="0" err="1"/>
              <a:t>tumor</a:t>
            </a:r>
            <a:r>
              <a:rPr lang="de-CH" dirty="0"/>
              <a:t>,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necrotic</a:t>
            </a:r>
            <a:r>
              <a:rPr lang="de-CH" dirty="0"/>
              <a:t> </a:t>
            </a:r>
            <a:r>
              <a:rPr lang="de-CH" dirty="0" err="1"/>
              <a:t>center</a:t>
            </a:r>
            <a:r>
              <a:rPr lang="de-CH" dirty="0"/>
              <a:t>? </a:t>
            </a:r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yes</a:t>
            </a:r>
            <a:r>
              <a:rPr lang="de-CH" dirty="0"/>
              <a:t> 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most</a:t>
            </a:r>
            <a:r>
              <a:rPr lang="de-CH" dirty="0"/>
              <a:t> </a:t>
            </a:r>
            <a:r>
              <a:rPr lang="de-CH" dirty="0" err="1"/>
              <a:t>propable</a:t>
            </a:r>
            <a:r>
              <a:rPr lang="de-CH" dirty="0"/>
              <a:t> </a:t>
            </a:r>
            <a:r>
              <a:rPr lang="de-CH" dirty="0" err="1"/>
              <a:t>diagnosis</a:t>
            </a:r>
            <a:r>
              <a:rPr lang="de-CH" dirty="0"/>
              <a:t>? (</a:t>
            </a:r>
            <a:r>
              <a:rPr lang="de-CH" dirty="0" err="1"/>
              <a:t>Epithelioid</a:t>
            </a:r>
            <a:r>
              <a:rPr lang="de-CH" dirty="0"/>
              <a:t> </a:t>
            </a:r>
            <a:r>
              <a:rPr lang="de-CH" dirty="0" err="1"/>
              <a:t>sarcoma</a:t>
            </a:r>
            <a:r>
              <a:rPr lang="de-CH" dirty="0"/>
              <a:t>? </a:t>
            </a:r>
            <a:r>
              <a:rPr lang="de-CH" dirty="0" err="1"/>
              <a:t>Nodular</a:t>
            </a:r>
            <a:r>
              <a:rPr lang="de-CH" dirty="0"/>
              <a:t> </a:t>
            </a:r>
            <a:r>
              <a:rPr lang="de-CH" dirty="0" err="1"/>
              <a:t>fasciitis</a:t>
            </a:r>
            <a:r>
              <a:rPr lang="de-CH" dirty="0"/>
              <a:t>?)</a:t>
            </a:r>
          </a:p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next</a:t>
            </a:r>
            <a:r>
              <a:rPr lang="de-CH" dirty="0"/>
              <a:t> </a:t>
            </a:r>
            <a:r>
              <a:rPr lang="de-CH" dirty="0" err="1"/>
              <a:t>steps</a:t>
            </a:r>
            <a:r>
              <a:rPr lang="de-CH" dirty="0"/>
              <a:t>? </a:t>
            </a:r>
            <a:r>
              <a:rPr lang="de-CH" dirty="0" err="1"/>
              <a:t>Biopsy</a:t>
            </a:r>
            <a:r>
              <a:rPr lang="de-CH" dirty="0"/>
              <a:t>? </a:t>
            </a:r>
            <a:r>
              <a:rPr lang="de-CH" dirty="0" err="1"/>
              <a:t>Sonographic</a:t>
            </a:r>
            <a:r>
              <a:rPr lang="de-CH" dirty="0"/>
              <a:t> follow-</a:t>
            </a:r>
            <a:r>
              <a:rPr lang="de-CH" dirty="0" err="1"/>
              <a:t>up</a:t>
            </a:r>
            <a:r>
              <a:rPr lang="de-CH" dirty="0"/>
              <a:t> in a </a:t>
            </a:r>
            <a:r>
              <a:rPr lang="de-CH" dirty="0" err="1"/>
              <a:t>few</a:t>
            </a:r>
            <a:r>
              <a:rPr lang="de-CH" dirty="0"/>
              <a:t> </a:t>
            </a:r>
            <a:r>
              <a:rPr lang="de-CH" dirty="0" err="1"/>
              <a:t>weeks</a:t>
            </a:r>
            <a:r>
              <a:rPr lang="de-CH" dirty="0"/>
              <a:t>?</a:t>
            </a:r>
            <a:endParaRPr lang="de-LI" dirty="0"/>
          </a:p>
          <a:p>
            <a:pPr marL="0" indent="0">
              <a:buNone/>
            </a:pPr>
            <a:endParaRPr lang="de-LI" dirty="0"/>
          </a:p>
        </p:txBody>
      </p:sp>
    </p:spTree>
    <p:extLst>
      <p:ext uri="{BB962C8B-B14F-4D97-AF65-F5344CB8AC3E}">
        <p14:creationId xmlns:p14="http://schemas.microsoft.com/office/powerpoint/2010/main" val="232714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Breitbild</PresentationFormat>
  <Paragraphs>22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Loupatatzis Christos</dc:creator>
  <cp:lastModifiedBy>Loupatatzis Christos</cp:lastModifiedBy>
  <cp:revision>5</cp:revision>
  <dcterms:created xsi:type="dcterms:W3CDTF">2020-10-02T14:32:04Z</dcterms:created>
  <dcterms:modified xsi:type="dcterms:W3CDTF">2020-10-02T14:58:40Z</dcterms:modified>
</cp:coreProperties>
</file>