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66" d="100"/>
          <a:sy n="66" d="100"/>
        </p:scale>
        <p:origin x="-84" y="28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208DC-467C-4A18-A262-2594FDCDA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E1FED-020F-4B2E-992F-DDF92CF3F5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06D48-CE23-459C-B761-DD7D09F42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ABBFB-4D2D-405A-A2E6-FB23E6BA1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AE291-7AF2-4EE3-9420-B8F55BD8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669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79B1-5334-4BF6-9E16-F9A7DE3C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D124B-E621-4D11-A0BD-114932E91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80413F-9D3F-441D-93A1-CD5D5C8B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1BF99-CB1F-4299-805D-5494E11B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53B86-F2EC-4D06-A945-BBC341C34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169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5C9A4-B785-483C-B3DA-437855EFCD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BDF3EE-9FB8-4CD8-9E8D-79FF4969FD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A0EC-A112-45B5-B4FB-5E42C8A5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0C6A4-A04F-46E8-B38E-74397B606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22BE-A2DB-4CC7-9CF2-92C7CE17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6780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64580-BBE4-4B80-9F29-30E0A9B3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FE9F9-846B-4767-9903-373319150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75C4B-40BA-47A0-B701-E448E3FC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83C09-739C-4C4D-8F11-4225B137C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055B4-F975-45C0-815A-58794ADB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561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3690-A16B-4750-AE31-C24EBA507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F1BD0-A802-4E96-BC5F-E6DB3BE33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7C90-EC74-4CAE-BD0D-77F9BDCD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AE79F-EEED-4B5A-B643-34D77870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24C79-AFAC-40DD-960C-B7C4385C7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339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59F12-AC80-4224-B535-14A1BBFB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9EDD1-910F-496F-A110-30C5ED294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B5449-53C8-484C-9A8A-D0D8322FF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324C0-EB09-4F4B-90DA-9202610B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55518-7382-4ED2-8900-FFFD1946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38A9E-3E49-4F3B-8949-6FB2CC71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41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5E94-EE37-4D97-A8AB-65A67EE9E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E1B1D-C4E5-445A-A74F-B6CD4F3CD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74D61-8F3C-49B7-B8A7-0BF144679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F578C-D4CA-4EDD-BA91-05E697A580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01E10-BFE6-408B-8A5B-DF7064FA7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46299E-8FD1-4374-A020-9417243F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F5E959-ABED-4D91-8C94-6ABC3E2F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A8688E-C9EE-4650-AAC1-16DF7E21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754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2D0B5-C158-4161-AC22-53E967F6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FF950-D93C-4A7D-A506-C117FE50A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730B6-CCFA-488F-9476-64126554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DF7FD-B26B-438A-8845-08F89917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440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09B0F-60D8-4E53-ACD3-38BFC7F52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CD82B-73C0-4668-A0FE-E1D64087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DFC44-7FAD-481C-B8E3-B0E5A888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35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9F53-1F74-43ED-84B0-AF00A04C5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0155E-F6F7-48A9-8EA2-EAA2C2A7C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64BC3-D757-48EF-B3FE-37DFC2A84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A72EA-17BC-4AD4-A3AC-49A1C66F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A56D88-58D1-45FF-B23C-9E53F912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E67B6-8B9B-4789-B428-A90367EBB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150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4352B-E22B-4D53-9061-44B524AD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3750F9-5BC9-41DA-9D07-B7EE1949E5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B0E14-07F5-4710-8354-995402C28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6DF81-F916-40A2-BBCF-D98E13B5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33D86-EF24-4705-AE23-150F6C532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BFBA34-843C-4C39-A5A1-0D5ED3ED9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2449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95F638-A6CC-4195-95B2-0D141BB3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7BAA6-FECA-4D71-81DA-C90360E3C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FD0D9-10B1-4D67-BE33-E42C428FA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70DEE-8AD9-4940-8005-3CA00CF8132A}" type="datetimeFigureOut">
              <a:rPr lang="en-AU" smtClean="0"/>
              <a:t>15/09/2020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D60FD-D471-41F5-85C3-91D56E5DE2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6C4B9-FB12-46F6-A4CA-FF23B10B2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88C6-5E78-428A-A4A0-C29D29AAEB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355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55AA6-11EF-46AC-97F0-BC20900E4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Incidental pelvic bony lesion on lumbar spine 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44E50-7164-4B71-9F21-B28EA9B81D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46 year old male. </a:t>
            </a:r>
          </a:p>
          <a:p>
            <a:r>
              <a:rPr lang="en-AU" dirty="0"/>
              <a:t>Low back pain.</a:t>
            </a:r>
          </a:p>
          <a:p>
            <a:r>
              <a:rPr lang="en-AU" dirty="0"/>
              <a:t>No relevant previous history. </a:t>
            </a:r>
          </a:p>
        </p:txBody>
      </p:sp>
    </p:spTree>
    <p:extLst>
      <p:ext uri="{BB962C8B-B14F-4D97-AF65-F5344CB8AC3E}">
        <p14:creationId xmlns:p14="http://schemas.microsoft.com/office/powerpoint/2010/main" val="44953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D16BE9-1BDD-453B-9A42-9195FEA4D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880" y="0"/>
            <a:ext cx="3634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3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20CCE-2F5F-4250-9D7D-CDF8513D5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80" y="380998"/>
            <a:ext cx="5548393" cy="55483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4C868-F223-4208-BC53-1A695B2C5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650" y="380999"/>
            <a:ext cx="5548393" cy="554839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144E50-7164-4B71-9F21-B28EA9B81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8352" y="6155422"/>
            <a:ext cx="9144000" cy="446882"/>
          </a:xfrm>
        </p:spPr>
        <p:txBody>
          <a:bodyPr/>
          <a:lstStyle/>
          <a:p>
            <a:r>
              <a:rPr lang="en-AU" dirty="0"/>
              <a:t>T1                  T2FS</a:t>
            </a:r>
          </a:p>
        </p:txBody>
      </p:sp>
    </p:spTree>
    <p:extLst>
      <p:ext uri="{BB962C8B-B14F-4D97-AF65-F5344CB8AC3E}">
        <p14:creationId xmlns:p14="http://schemas.microsoft.com/office/powerpoint/2010/main" val="13514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144E50-7164-4B71-9F21-B28EA9B81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0976" y="6030119"/>
            <a:ext cx="9144000" cy="572159"/>
          </a:xfrm>
        </p:spPr>
        <p:txBody>
          <a:bodyPr/>
          <a:lstStyle/>
          <a:p>
            <a:r>
              <a:rPr lang="en-AU" dirty="0"/>
              <a:t>PD                                                       PDFS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9CB98-960A-48C3-9334-208A9A3E8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44" y="418441"/>
            <a:ext cx="5393410" cy="5393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917609-127F-4648-B0CF-4372E79A4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48" y="418441"/>
            <a:ext cx="5393410" cy="53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2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144E50-7164-4B71-9F21-B28EA9B81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489" y="6168326"/>
            <a:ext cx="9144000" cy="526942"/>
          </a:xfrm>
        </p:spPr>
        <p:txBody>
          <a:bodyPr>
            <a:normAutofit/>
          </a:bodyPr>
          <a:lstStyle/>
          <a:p>
            <a:r>
              <a:rPr lang="en-AU" dirty="0"/>
              <a:t>PD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0F1093-A0FA-4ABF-A6F8-F52C78FCD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492" y="162732"/>
            <a:ext cx="5941016" cy="59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6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144E50-7164-4B71-9F21-B28EA9B81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20352"/>
            <a:ext cx="9144000" cy="530817"/>
          </a:xfrm>
        </p:spPr>
        <p:txBody>
          <a:bodyPr/>
          <a:lstStyle/>
          <a:p>
            <a:r>
              <a:rPr lang="en-AU" dirty="0"/>
              <a:t>T1FS pre and post gad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753A8-4B93-4AE2-AB63-6272008FF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930" y="406831"/>
            <a:ext cx="5331416" cy="5331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847434-1693-41B5-9525-BBBE06DC5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120" y="406831"/>
            <a:ext cx="5331416" cy="53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34B534-67B1-4C15-B706-F271F6BF1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663" y="153690"/>
            <a:ext cx="5315919" cy="53159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2144E50-7164-4B71-9F21-B28EA9B81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25519"/>
            <a:ext cx="9144000" cy="778790"/>
          </a:xfrm>
        </p:spPr>
        <p:txBody>
          <a:bodyPr/>
          <a:lstStyle/>
          <a:p>
            <a:r>
              <a:rPr lang="en-AU" dirty="0"/>
              <a:t>T1FS post gad</a:t>
            </a:r>
          </a:p>
        </p:txBody>
      </p:sp>
    </p:spTree>
    <p:extLst>
      <p:ext uri="{BB962C8B-B14F-4D97-AF65-F5344CB8AC3E}">
        <p14:creationId xmlns:p14="http://schemas.microsoft.com/office/powerpoint/2010/main" val="346354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35</Words>
  <Application>Microsoft Office PowerPoint</Application>
  <PresentationFormat>Widescreen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Incidental pelvic bony lesion on lumbar spine 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RHH Dept of Medical Imaging</dc:creator>
  <cp:lastModifiedBy>RHH Dept of Medical Imaging</cp:lastModifiedBy>
  <cp:revision>3</cp:revision>
  <dcterms:created xsi:type="dcterms:W3CDTF">2020-09-14T23:26:31Z</dcterms:created>
  <dcterms:modified xsi:type="dcterms:W3CDTF">2020-09-15T00:03:14Z</dcterms:modified>
</cp:coreProperties>
</file>